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798A5-DD4A-E6A3-DE5A-00C882B9E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B78E4D-3FBD-3941-E310-28EF71B26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8B39D-4A59-A6F4-A326-26E96A4C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CD7F-B9B9-4199-8784-72D9F20CA361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1DDF0-2A3C-2137-CB7E-1C541396C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AE905-2479-1171-A52D-8BB9BE293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709A-CF4E-4C5F-B368-EB5BEC7D2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0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772C3-9E1E-51E1-5923-3527E9B6D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3356B-06F2-05CC-20CA-62B122696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89D88-58F1-69A6-CA4E-54B671719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CD7F-B9B9-4199-8784-72D9F20CA361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CB957-993D-91F4-4605-82019D2D3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D9878-09C5-7460-E873-0FCD669A5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709A-CF4E-4C5F-B368-EB5BEC7D2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9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9249E1-BA8B-242F-CE34-5E3EEE2257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1E3E86-B0BB-EF24-09FD-21CC4EB26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BF206-9986-0727-D50B-E8ED2469D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CD7F-B9B9-4199-8784-72D9F20CA361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83BD6-6929-18E0-13A0-2FC21F0C9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8E49A-A5FC-8563-2CFB-555304399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709A-CF4E-4C5F-B368-EB5BEC7D2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1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F534B-FD5B-B6B5-E7C8-E900F62B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386D-6276-21D2-B0D5-08E864F1B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1E3A4-5E21-C0B8-ED03-3E6C921FA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CD7F-B9B9-4199-8784-72D9F20CA361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2FFEF-E498-3AF2-8FE6-A37E88337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2B68A-F506-FD38-25B7-B6EAA2F45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709A-CF4E-4C5F-B368-EB5BEC7D2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1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2EF01-A9B1-DBC2-390A-356189472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CD2BB-1E5A-47A7-FE46-0088BB199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10E8C-0840-A966-D48F-9D7A681F3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CD7F-B9B9-4199-8784-72D9F20CA361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5574F-C03B-96E7-62DC-41FCDFD8A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E437B-8AFD-878F-B909-0E75745C3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709A-CF4E-4C5F-B368-EB5BEC7D2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96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C78ED-6E39-560B-68AA-CFF697033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C2CE1-D908-C51E-714F-CB7F3403C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437799-980B-B256-9C31-268DBCD51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8EDF4-5089-D96D-75CA-0964BBF42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CD7F-B9B9-4199-8784-72D9F20CA361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B53F7-D7E9-5E17-DA1A-DB9A8B5DE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2ABEB-79C7-5DB4-06B4-904361E80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709A-CF4E-4C5F-B368-EB5BEC7D2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9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0A6A7-1DEA-3A32-AE72-5FC234F5E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9156C-5C48-055C-7443-E7310E07A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4F66CD-8348-56A9-EB09-AE5512297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A37857-47C0-7A4A-D5F0-ABF2349681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231F6A-253B-9CA5-78EC-560A972962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897A66-357D-FE23-D917-A8650E46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CD7F-B9B9-4199-8784-72D9F20CA361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2D42E1-9A5C-F568-341D-04308B550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F25385-DA9F-D1F8-3F49-20DF82D50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709A-CF4E-4C5F-B368-EB5BEC7D2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93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60827-4F2D-BB8A-6E40-21ECE15C0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8A678E-71AD-B5F2-8D5E-0BE158408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CD7F-B9B9-4199-8784-72D9F20CA361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0864D3-E934-3F91-20EE-110ECA12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0FA4F-4FAC-8763-4F0F-8228FD6E5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709A-CF4E-4C5F-B368-EB5BEC7D2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9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376259-2A2E-844E-1002-BE6BE9859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CD7F-B9B9-4199-8784-72D9F20CA361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5D71C1-7443-D3DA-76AB-E7A03B447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1FBBA-B362-4A59-3212-0F7E6A55E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709A-CF4E-4C5F-B368-EB5BEC7D2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92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C1684-B3FA-D7A4-B55C-3C0AED8AC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C5FFA-E5F5-F8FD-34C9-32DC44966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763673-F0A0-76C7-6972-D2A18E18B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DEA76-6978-C76C-5963-551646CCB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CD7F-B9B9-4199-8784-72D9F20CA361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8A3068-9D03-32BC-83BE-A0FE35C4F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83EE9-A4D8-05C7-0A02-BF6E5E4FA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709A-CF4E-4C5F-B368-EB5BEC7D2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06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80A1C-99C2-F154-59E3-2B8F859D1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B4865C-60CF-C3B0-FD4C-13F9453EC7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94C76A-C9E1-38D1-7A05-A3BBF5C38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07515-5D65-2542-DD4F-57E75FF90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CD7F-B9B9-4199-8784-72D9F20CA361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7F1FC-5B92-A885-CF52-0F64670E8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3A2AD1-BCF5-4114-1D65-B8AB8BCF6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C709A-CF4E-4C5F-B368-EB5BEC7D2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77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5CBA86-F6CC-904E-65AF-2C670B959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68EBF-28B6-01BE-3A2C-17E69E68E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F23A4-B8CA-9876-DEFE-BFE0BA5925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44CD7F-B9B9-4199-8784-72D9F20CA361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175B7-8E3A-8F3B-995E-BF7BAA21EE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6BA45-F934-F272-04AD-FDC728769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C709A-CF4E-4C5F-B368-EB5BEC7D2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68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52CC81DC-B644-6B02-7E89-051EE9221D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E350C8C-A029-6E44-8CFB-34638FF854CE}"/>
              </a:ext>
            </a:extLst>
          </p:cNvPr>
          <p:cNvGrpSpPr/>
          <p:nvPr/>
        </p:nvGrpSpPr>
        <p:grpSpPr>
          <a:xfrm>
            <a:off x="8430768" y="5065775"/>
            <a:ext cx="1188720" cy="1527049"/>
            <a:chOff x="8272731" y="1512787"/>
            <a:chExt cx="3341601" cy="474136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FA7E024-3930-37CF-FC82-89F16026997E}"/>
                </a:ext>
              </a:extLst>
            </p:cNvPr>
            <p:cNvGrpSpPr/>
            <p:nvPr/>
          </p:nvGrpSpPr>
          <p:grpSpPr>
            <a:xfrm>
              <a:off x="8272731" y="1512787"/>
              <a:ext cx="3341601" cy="4741363"/>
              <a:chOff x="8075380" y="1066800"/>
              <a:chExt cx="3530327" cy="4986338"/>
            </a:xfrm>
          </p:grpSpPr>
          <p:pic>
            <p:nvPicPr>
              <p:cNvPr id="28" name="Content Placeholder 4" descr="A purple device with white text&#10;&#10;AI-generated content may be incorrect.">
                <a:extLst>
                  <a:ext uri="{FF2B5EF4-FFF2-40B4-BE49-F238E27FC236}">
                    <a16:creationId xmlns:a16="http://schemas.microsoft.com/office/drawing/2014/main" id="{98E136D0-5BE0-54BD-D425-EF14A33044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5380" y="1066800"/>
                <a:ext cx="3530327" cy="4986338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6AB4D57-E9A6-FDAE-54F9-199709A9A6C8}"/>
                  </a:ext>
                </a:extLst>
              </p:cNvPr>
              <p:cNvSpPr txBox="1"/>
              <p:nvPr/>
            </p:nvSpPr>
            <p:spPr>
              <a:xfrm>
                <a:off x="8190162" y="5326061"/>
                <a:ext cx="1821095" cy="657225"/>
              </a:xfrm>
              <a:prstGeom prst="rect">
                <a:avLst/>
              </a:prstGeom>
              <a:solidFill>
                <a:srgbClr val="FDF3ED"/>
              </a:solidFill>
            </p:spPr>
            <p:txBody>
              <a:bodyPr wrap="square" rtlCol="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C41AC3A-3E90-8CB0-2226-00A5123118C9}"/>
                </a:ext>
              </a:extLst>
            </p:cNvPr>
            <p:cNvSpPr txBox="1"/>
            <p:nvPr/>
          </p:nvSpPr>
          <p:spPr>
            <a:xfrm>
              <a:off x="9630058" y="1591176"/>
              <a:ext cx="1723742" cy="624936"/>
            </a:xfrm>
            <a:prstGeom prst="rect">
              <a:avLst/>
            </a:prstGeom>
            <a:solidFill>
              <a:srgbClr val="FDF3ED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D8F8A39-9623-D4F7-CB4C-E78CFE93841A}"/>
                </a:ext>
              </a:extLst>
            </p:cNvPr>
            <p:cNvSpPr txBox="1"/>
            <p:nvPr/>
          </p:nvSpPr>
          <p:spPr>
            <a:xfrm>
              <a:off x="9920479" y="1890220"/>
              <a:ext cx="1693853" cy="624936"/>
            </a:xfrm>
            <a:prstGeom prst="rect">
              <a:avLst/>
            </a:prstGeom>
            <a:solidFill>
              <a:srgbClr val="FDF3ED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sp>
        <p:nvSpPr>
          <p:cNvPr id="30" name="Text Box 78">
            <a:extLst>
              <a:ext uri="{FF2B5EF4-FFF2-40B4-BE49-F238E27FC236}">
                <a16:creationId xmlns:a16="http://schemas.microsoft.com/office/drawing/2014/main" id="{BE12C26A-A54B-CA99-6E17-9C1605F43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7402" y="5571958"/>
            <a:ext cx="1459406" cy="149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9992" tIns="359992" rIns="359992" bIns="35999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14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2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0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900" b="1" i="1" dirty="0">
                <a:solidFill>
                  <a:schemeClr val="bg1"/>
                </a:solidFill>
                <a:latin typeface="Times New Roman" charset="0"/>
                <a:ea typeface="MS PGothic" charset="-128"/>
              </a:rPr>
              <a:t>Milli Expanding </a:t>
            </a:r>
            <a:r>
              <a:rPr lang="en-AU" altLang="en-US" sz="800" b="1" i="1" dirty="0">
                <a:solidFill>
                  <a:schemeClr val="bg1"/>
                </a:solidFill>
                <a:latin typeface="Times New Roman" charset="0"/>
                <a:ea typeface="MS PGothic" charset="-128"/>
              </a:rPr>
              <a:t>Vaginal Dilator with optional vibration (15mm to 40 mm)</a:t>
            </a:r>
            <a:endParaRPr lang="en-AU" altLang="en-US" sz="900" b="1" i="1" dirty="0">
              <a:solidFill>
                <a:schemeClr val="bg1"/>
              </a:solidFill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7611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Debbie Donovan</dc:creator>
  <cp:lastModifiedBy>Debbie Donovan</cp:lastModifiedBy>
  <cp:revision>1</cp:revision>
  <dcterms:created xsi:type="dcterms:W3CDTF">2026-01-15T18:13:08Z</dcterms:created>
  <dcterms:modified xsi:type="dcterms:W3CDTF">2026-01-15T18:19:45Z</dcterms:modified>
</cp:coreProperties>
</file>