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6" r:id="rId7"/>
    <p:sldId id="264" r:id="rId8"/>
    <p:sldId id="267" r:id="rId9"/>
    <p:sldId id="265" r:id="rId10"/>
    <p:sldId id="274" r:id="rId11"/>
    <p:sldId id="268" r:id="rId12"/>
    <p:sldId id="269" r:id="rId13"/>
    <p:sldId id="270" r:id="rId14"/>
    <p:sldId id="271" r:id="rId15"/>
    <p:sldId id="262" r:id="rId16"/>
    <p:sldId id="272"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B98"/>
    <a:srgbClr val="009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DD2EC-7B0F-4054-A8D7-E1AC7772ED0E}" v="19" dt="2025-09-25T22:33:46.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Donovan" userId="c4c32768-d2a2-407f-9651-96c546227802" providerId="ADAL" clId="{53CB1393-C579-4C3B-BD8B-39E1111DCEDF}"/>
    <pc:docChg chg="custSel modSld">
      <pc:chgData name="Debbie Donovan" userId="c4c32768-d2a2-407f-9651-96c546227802" providerId="ADAL" clId="{53CB1393-C579-4C3B-BD8B-39E1111DCEDF}" dt="2025-08-27T16:00:55.726" v="64" actId="404"/>
      <pc:docMkLst>
        <pc:docMk/>
      </pc:docMkLst>
      <pc:sldChg chg="modSp mod">
        <pc:chgData name="Debbie Donovan" userId="c4c32768-d2a2-407f-9651-96c546227802" providerId="ADAL" clId="{53CB1393-C579-4C3B-BD8B-39E1111DCEDF}" dt="2025-08-27T16:00:55.726" v="64" actId="404"/>
        <pc:sldMkLst>
          <pc:docMk/>
          <pc:sldMk cId="2894799294" sldId="256"/>
        </pc:sldMkLst>
        <pc:spChg chg="mod">
          <ac:chgData name="Debbie Donovan" userId="c4c32768-d2a2-407f-9651-96c546227802" providerId="ADAL" clId="{53CB1393-C579-4C3B-BD8B-39E1111DCEDF}" dt="2025-08-27T16:00:55.726" v="64" actId="404"/>
          <ac:spMkLst>
            <pc:docMk/>
            <pc:sldMk cId="2894799294" sldId="256"/>
            <ac:spMk id="2" creationId="{8E20BFC7-BEFE-4D4F-87C8-84F6EEFCEC27}"/>
          </ac:spMkLst>
        </pc:spChg>
        <pc:spChg chg="mod">
          <ac:chgData name="Debbie Donovan" userId="c4c32768-d2a2-407f-9651-96c546227802" providerId="ADAL" clId="{53CB1393-C579-4C3B-BD8B-39E1111DCEDF}" dt="2025-08-27T16:00:46.385" v="62" actId="14100"/>
          <ac:spMkLst>
            <pc:docMk/>
            <pc:sldMk cId="2894799294" sldId="256"/>
            <ac:spMk id="3" creationId="{81939C6C-8B5C-4CC9-9D6F-F17A0BC08535}"/>
          </ac:spMkLst>
        </pc:spChg>
      </pc:sldChg>
    </pc:docChg>
  </pc:docChgLst>
  <pc:docChgLst>
    <pc:chgData name="Debbie Donovan" userId="c4c32768-d2a2-407f-9651-96c546227802" providerId="ADAL" clId="{22A395EB-D2AA-4ADE-A530-A126DF880DF8}"/>
    <pc:docChg chg="undo custSel modSld">
      <pc:chgData name="Debbie Donovan" userId="c4c32768-d2a2-407f-9651-96c546227802" providerId="ADAL" clId="{22A395EB-D2AA-4ADE-A530-A126DF880DF8}" dt="2025-09-25T22:34:05.030" v="243" actId="20577"/>
      <pc:docMkLst>
        <pc:docMk/>
      </pc:docMkLst>
      <pc:sldChg chg="modSp mod">
        <pc:chgData name="Debbie Donovan" userId="c4c32768-d2a2-407f-9651-96c546227802" providerId="ADAL" clId="{22A395EB-D2AA-4ADE-A530-A126DF880DF8}" dt="2025-09-25T22:15:51.320" v="12" actId="115"/>
        <pc:sldMkLst>
          <pc:docMk/>
          <pc:sldMk cId="1254512787" sldId="260"/>
        </pc:sldMkLst>
        <pc:spChg chg="mod">
          <ac:chgData name="Debbie Donovan" userId="c4c32768-d2a2-407f-9651-96c546227802" providerId="ADAL" clId="{22A395EB-D2AA-4ADE-A530-A126DF880DF8}" dt="2025-09-25T22:15:12.739" v="1" actId="115"/>
          <ac:spMkLst>
            <pc:docMk/>
            <pc:sldMk cId="1254512787" sldId="260"/>
            <ac:spMk id="2" creationId="{EDAFC2B7-B574-AC58-17C8-808BFC65F811}"/>
          </ac:spMkLst>
        </pc:spChg>
        <pc:spChg chg="mod">
          <ac:chgData name="Debbie Donovan" userId="c4c32768-d2a2-407f-9651-96c546227802" providerId="ADAL" clId="{22A395EB-D2AA-4ADE-A530-A126DF880DF8}" dt="2025-09-25T22:15:51.320" v="12" actId="115"/>
          <ac:spMkLst>
            <pc:docMk/>
            <pc:sldMk cId="1254512787" sldId="260"/>
            <ac:spMk id="7" creationId="{63CF8CD5-2FDA-E4F9-80E1-41778DD71D6F}"/>
          </ac:spMkLst>
        </pc:spChg>
      </pc:sldChg>
      <pc:sldChg chg="modSp mod">
        <pc:chgData name="Debbie Donovan" userId="c4c32768-d2a2-407f-9651-96c546227802" providerId="ADAL" clId="{22A395EB-D2AA-4ADE-A530-A126DF880DF8}" dt="2025-09-25T22:27:02.664" v="172" actId="1076"/>
        <pc:sldMkLst>
          <pc:docMk/>
          <pc:sldMk cId="3562582942" sldId="262"/>
        </pc:sldMkLst>
        <pc:spChg chg="mod">
          <ac:chgData name="Debbie Donovan" userId="c4c32768-d2a2-407f-9651-96c546227802" providerId="ADAL" clId="{22A395EB-D2AA-4ADE-A530-A126DF880DF8}" dt="2025-09-25T22:27:02.664" v="172" actId="1076"/>
          <ac:spMkLst>
            <pc:docMk/>
            <pc:sldMk cId="3562582942" sldId="262"/>
            <ac:spMk id="5" creationId="{70735697-951D-2426-9B84-570B4AE666A8}"/>
          </ac:spMkLst>
        </pc:spChg>
      </pc:sldChg>
      <pc:sldChg chg="modSp mod">
        <pc:chgData name="Debbie Donovan" userId="c4c32768-d2a2-407f-9651-96c546227802" providerId="ADAL" clId="{22A395EB-D2AA-4ADE-A530-A126DF880DF8}" dt="2025-09-25T22:17:40.861" v="53" actId="14100"/>
        <pc:sldMkLst>
          <pc:docMk/>
          <pc:sldMk cId="2538993310" sldId="264"/>
        </pc:sldMkLst>
        <pc:spChg chg="mod">
          <ac:chgData name="Debbie Donovan" userId="c4c32768-d2a2-407f-9651-96c546227802" providerId="ADAL" clId="{22A395EB-D2AA-4ADE-A530-A126DF880DF8}" dt="2025-09-25T22:17:40.861" v="53" actId="14100"/>
          <ac:spMkLst>
            <pc:docMk/>
            <pc:sldMk cId="2538993310" sldId="264"/>
            <ac:spMk id="2" creationId="{CB3A2442-2C12-B699-E5A2-85BA455A2FFD}"/>
          </ac:spMkLst>
        </pc:spChg>
      </pc:sldChg>
      <pc:sldChg chg="modSp mod">
        <pc:chgData name="Debbie Donovan" userId="c4c32768-d2a2-407f-9651-96c546227802" providerId="ADAL" clId="{22A395EB-D2AA-4ADE-A530-A126DF880DF8}" dt="2025-09-25T22:22:45.955" v="116" actId="14100"/>
        <pc:sldMkLst>
          <pc:docMk/>
          <pc:sldMk cId="3514773540" sldId="265"/>
        </pc:sldMkLst>
        <pc:spChg chg="mod">
          <ac:chgData name="Debbie Donovan" userId="c4c32768-d2a2-407f-9651-96c546227802" providerId="ADAL" clId="{22A395EB-D2AA-4ADE-A530-A126DF880DF8}" dt="2025-09-25T22:22:45.955" v="116" actId="14100"/>
          <ac:spMkLst>
            <pc:docMk/>
            <pc:sldMk cId="3514773540" sldId="265"/>
            <ac:spMk id="5" creationId="{82760DB1-3C9E-B453-D38C-CD614EBCE549}"/>
          </ac:spMkLst>
        </pc:spChg>
        <pc:graphicFrameChg chg="modGraphic">
          <ac:chgData name="Debbie Donovan" userId="c4c32768-d2a2-407f-9651-96c546227802" providerId="ADAL" clId="{22A395EB-D2AA-4ADE-A530-A126DF880DF8}" dt="2025-09-25T22:21:04.075" v="80" actId="207"/>
          <ac:graphicFrameMkLst>
            <pc:docMk/>
            <pc:sldMk cId="3514773540" sldId="265"/>
            <ac:graphicFrameMk id="7" creationId="{D0E27704-4CAD-EDB4-1817-231E23C4A034}"/>
          </ac:graphicFrameMkLst>
        </pc:graphicFrameChg>
      </pc:sldChg>
      <pc:sldChg chg="modSp mod">
        <pc:chgData name="Debbie Donovan" userId="c4c32768-d2a2-407f-9651-96c546227802" providerId="ADAL" clId="{22A395EB-D2AA-4ADE-A530-A126DF880DF8}" dt="2025-09-25T22:23:00.919" v="118" actId="404"/>
        <pc:sldMkLst>
          <pc:docMk/>
          <pc:sldMk cId="4086509462" sldId="266"/>
        </pc:sldMkLst>
        <pc:spChg chg="mod">
          <ac:chgData name="Debbie Donovan" userId="c4c32768-d2a2-407f-9651-96c546227802" providerId="ADAL" clId="{22A395EB-D2AA-4ADE-A530-A126DF880DF8}" dt="2025-09-25T22:23:00.919" v="118" actId="404"/>
          <ac:spMkLst>
            <pc:docMk/>
            <pc:sldMk cId="4086509462" sldId="266"/>
            <ac:spMk id="3" creationId="{51BA3060-9BA6-93AB-C599-A8F884E982C0}"/>
          </ac:spMkLst>
        </pc:spChg>
      </pc:sldChg>
      <pc:sldChg chg="modSp mod">
        <pc:chgData name="Debbie Donovan" userId="c4c32768-d2a2-407f-9651-96c546227802" providerId="ADAL" clId="{22A395EB-D2AA-4ADE-A530-A126DF880DF8}" dt="2025-09-25T22:18:28.585" v="60" actId="20577"/>
        <pc:sldMkLst>
          <pc:docMk/>
          <pc:sldMk cId="2052773335" sldId="267"/>
        </pc:sldMkLst>
        <pc:spChg chg="mod">
          <ac:chgData name="Debbie Donovan" userId="c4c32768-d2a2-407f-9651-96c546227802" providerId="ADAL" clId="{22A395EB-D2AA-4ADE-A530-A126DF880DF8}" dt="2025-09-25T22:18:28.585" v="60" actId="20577"/>
          <ac:spMkLst>
            <pc:docMk/>
            <pc:sldMk cId="2052773335" sldId="267"/>
            <ac:spMk id="3" creationId="{7D93F535-06EC-21D4-38D6-499447934053}"/>
          </ac:spMkLst>
        </pc:spChg>
      </pc:sldChg>
      <pc:sldChg chg="modSp mod">
        <pc:chgData name="Debbie Donovan" userId="c4c32768-d2a2-407f-9651-96c546227802" providerId="ADAL" clId="{22A395EB-D2AA-4ADE-A530-A126DF880DF8}" dt="2025-09-25T22:28:00.689" v="195" actId="14100"/>
        <pc:sldMkLst>
          <pc:docMk/>
          <pc:sldMk cId="1551858495" sldId="268"/>
        </pc:sldMkLst>
        <pc:spChg chg="mod">
          <ac:chgData name="Debbie Donovan" userId="c4c32768-d2a2-407f-9651-96c546227802" providerId="ADAL" clId="{22A395EB-D2AA-4ADE-A530-A126DF880DF8}" dt="2025-09-25T22:28:00.689" v="195" actId="14100"/>
          <ac:spMkLst>
            <pc:docMk/>
            <pc:sldMk cId="1551858495" sldId="268"/>
            <ac:spMk id="3" creationId="{536B7B45-2014-2ECA-0F1A-FBDB9703F445}"/>
          </ac:spMkLst>
        </pc:spChg>
      </pc:sldChg>
      <pc:sldChg chg="modSp mod">
        <pc:chgData name="Debbie Donovan" userId="c4c32768-d2a2-407f-9651-96c546227802" providerId="ADAL" clId="{22A395EB-D2AA-4ADE-A530-A126DF880DF8}" dt="2025-09-25T22:30:44.228" v="219" actId="20577"/>
        <pc:sldMkLst>
          <pc:docMk/>
          <pc:sldMk cId="3096703435" sldId="269"/>
        </pc:sldMkLst>
        <pc:graphicFrameChg chg="modGraphic">
          <ac:chgData name="Debbie Donovan" userId="c4c32768-d2a2-407f-9651-96c546227802" providerId="ADAL" clId="{22A395EB-D2AA-4ADE-A530-A126DF880DF8}" dt="2025-09-25T22:30:44.228" v="219" actId="20577"/>
          <ac:graphicFrameMkLst>
            <pc:docMk/>
            <pc:sldMk cId="3096703435" sldId="269"/>
            <ac:graphicFrameMk id="9" creationId="{FACDE496-3470-3472-EF8F-799E24B914FA}"/>
          </ac:graphicFrameMkLst>
        </pc:graphicFrameChg>
      </pc:sldChg>
      <pc:sldChg chg="modSp mod">
        <pc:chgData name="Debbie Donovan" userId="c4c32768-d2a2-407f-9651-96c546227802" providerId="ADAL" clId="{22A395EB-D2AA-4ADE-A530-A126DF880DF8}" dt="2025-09-25T22:34:05.030" v="243" actId="20577"/>
        <pc:sldMkLst>
          <pc:docMk/>
          <pc:sldMk cId="2168898924" sldId="270"/>
        </pc:sldMkLst>
        <pc:spChg chg="mod">
          <ac:chgData name="Debbie Donovan" userId="c4c32768-d2a2-407f-9651-96c546227802" providerId="ADAL" clId="{22A395EB-D2AA-4ADE-A530-A126DF880DF8}" dt="2025-09-25T22:27:43.442" v="194" actId="20577"/>
          <ac:spMkLst>
            <pc:docMk/>
            <pc:sldMk cId="2168898924" sldId="270"/>
            <ac:spMk id="7" creationId="{E41BB206-B383-7F08-C3A1-AC39A5856795}"/>
          </ac:spMkLst>
        </pc:spChg>
        <pc:graphicFrameChg chg="modGraphic">
          <ac:chgData name="Debbie Donovan" userId="c4c32768-d2a2-407f-9651-96c546227802" providerId="ADAL" clId="{22A395EB-D2AA-4ADE-A530-A126DF880DF8}" dt="2025-09-25T22:34:05.030" v="243" actId="20577"/>
          <ac:graphicFrameMkLst>
            <pc:docMk/>
            <pc:sldMk cId="2168898924" sldId="270"/>
            <ac:graphicFrameMk id="6" creationId="{F0932320-235A-3352-6B94-D7096CEA8435}"/>
          </ac:graphicFrameMkLst>
        </pc:graphicFrameChg>
      </pc:sldChg>
      <pc:sldChg chg="modSp mod">
        <pc:chgData name="Debbie Donovan" userId="c4c32768-d2a2-407f-9651-96c546227802" providerId="ADAL" clId="{22A395EB-D2AA-4ADE-A530-A126DF880DF8}" dt="2025-09-25T22:33:52.879" v="242" actId="20577"/>
        <pc:sldMkLst>
          <pc:docMk/>
          <pc:sldMk cId="2097505978" sldId="271"/>
        </pc:sldMkLst>
        <pc:graphicFrameChg chg="mod modGraphic">
          <ac:chgData name="Debbie Donovan" userId="c4c32768-d2a2-407f-9651-96c546227802" providerId="ADAL" clId="{22A395EB-D2AA-4ADE-A530-A126DF880DF8}" dt="2025-09-25T22:33:52.879" v="242" actId="20577"/>
          <ac:graphicFrameMkLst>
            <pc:docMk/>
            <pc:sldMk cId="2097505978" sldId="271"/>
            <ac:graphicFrameMk id="6" creationId="{99B4AEDB-717E-A335-87BE-A0B3A6BE96E3}"/>
          </ac:graphicFrameMkLst>
        </pc:graphicFrameChg>
      </pc:sldChg>
      <pc:sldChg chg="modSp mod">
        <pc:chgData name="Debbie Donovan" userId="c4c32768-d2a2-407f-9651-96c546227802" providerId="ADAL" clId="{22A395EB-D2AA-4ADE-A530-A126DF880DF8}" dt="2025-09-25T22:26:36.326" v="167" actId="27636"/>
        <pc:sldMkLst>
          <pc:docMk/>
          <pc:sldMk cId="2075798832" sldId="272"/>
        </pc:sldMkLst>
        <pc:spChg chg="mod">
          <ac:chgData name="Debbie Donovan" userId="c4c32768-d2a2-407f-9651-96c546227802" providerId="ADAL" clId="{22A395EB-D2AA-4ADE-A530-A126DF880DF8}" dt="2025-09-25T22:26:36.326" v="167" actId="27636"/>
          <ac:spMkLst>
            <pc:docMk/>
            <pc:sldMk cId="2075798832" sldId="272"/>
            <ac:spMk id="3" creationId="{BF441D93-2C8C-85F8-AC7D-5A08C4EB8DFB}"/>
          </ac:spMkLst>
        </pc:spChg>
      </pc:sldChg>
      <pc:sldChg chg="modSp mod">
        <pc:chgData name="Debbie Donovan" userId="c4c32768-d2a2-407f-9651-96c546227802" providerId="ADAL" clId="{22A395EB-D2AA-4ADE-A530-A126DF880DF8}" dt="2025-09-25T22:23:39.290" v="129" actId="20577"/>
        <pc:sldMkLst>
          <pc:docMk/>
          <pc:sldMk cId="2208704304" sldId="274"/>
        </pc:sldMkLst>
        <pc:spChg chg="mod">
          <ac:chgData name="Debbie Donovan" userId="c4c32768-d2a2-407f-9651-96c546227802" providerId="ADAL" clId="{22A395EB-D2AA-4ADE-A530-A126DF880DF8}" dt="2025-09-25T22:23:39.290" v="129" actId="20577"/>
          <ac:spMkLst>
            <pc:docMk/>
            <pc:sldMk cId="2208704304" sldId="274"/>
            <ac:spMk id="6" creationId="{E7FA6647-BB79-BD10-AF83-C445895AE892}"/>
          </ac:spMkLst>
        </pc:spChg>
      </pc:sldChg>
    </pc:docChg>
  </pc:docChgLst>
  <pc:docChgLst>
    <pc:chgData name="Debbie Donovan" userId="c4c32768-d2a2-407f-9651-96c546227802" providerId="ADAL" clId="{9EAAFC22-E69D-4507-89F0-7DFB1A0BC6DE}"/>
    <pc:docChg chg="undo custSel addSld delSld modSld sldOrd">
      <pc:chgData name="Debbie Donovan" userId="c4c32768-d2a2-407f-9651-96c546227802" providerId="ADAL" clId="{9EAAFC22-E69D-4507-89F0-7DFB1A0BC6DE}" dt="2025-09-03T21:39:56.764" v="2308" actId="1076"/>
      <pc:docMkLst>
        <pc:docMk/>
      </pc:docMkLst>
      <pc:sldChg chg="modSp mod">
        <pc:chgData name="Debbie Donovan" userId="c4c32768-d2a2-407f-9651-96c546227802" providerId="ADAL" clId="{9EAAFC22-E69D-4507-89F0-7DFB1A0BC6DE}" dt="2025-08-27T18:14:39.856" v="1547" actId="20577"/>
        <pc:sldMkLst>
          <pc:docMk/>
          <pc:sldMk cId="2894799294" sldId="256"/>
        </pc:sldMkLst>
        <pc:spChg chg="mod">
          <ac:chgData name="Debbie Donovan" userId="c4c32768-d2a2-407f-9651-96c546227802" providerId="ADAL" clId="{9EAAFC22-E69D-4507-89F0-7DFB1A0BC6DE}" dt="2025-08-27T18:14:39.856" v="1547" actId="20577"/>
          <ac:spMkLst>
            <pc:docMk/>
            <pc:sldMk cId="2894799294" sldId="256"/>
            <ac:spMk id="2" creationId="{8E20BFC7-BEFE-4D4F-87C8-84F6EEFCEC27}"/>
          </ac:spMkLst>
        </pc:spChg>
      </pc:sldChg>
      <pc:sldChg chg="del ord">
        <pc:chgData name="Debbie Donovan" userId="c4c32768-d2a2-407f-9651-96c546227802" providerId="ADAL" clId="{9EAAFC22-E69D-4507-89F0-7DFB1A0BC6DE}" dt="2025-08-27T18:12:35.605" v="1494" actId="47"/>
        <pc:sldMkLst>
          <pc:docMk/>
          <pc:sldMk cId="1399941474" sldId="257"/>
        </pc:sldMkLst>
      </pc:sldChg>
      <pc:sldChg chg="del ord">
        <pc:chgData name="Debbie Donovan" userId="c4c32768-d2a2-407f-9651-96c546227802" providerId="ADAL" clId="{9EAAFC22-E69D-4507-89F0-7DFB1A0BC6DE}" dt="2025-08-27T18:12:33.725" v="1493" actId="47"/>
        <pc:sldMkLst>
          <pc:docMk/>
          <pc:sldMk cId="3997830582" sldId="258"/>
        </pc:sldMkLst>
      </pc:sldChg>
      <pc:sldChg chg="del ord">
        <pc:chgData name="Debbie Donovan" userId="c4c32768-d2a2-407f-9651-96c546227802" providerId="ADAL" clId="{9EAAFC22-E69D-4507-89F0-7DFB1A0BC6DE}" dt="2025-08-27T18:12:31.524" v="1492" actId="47"/>
        <pc:sldMkLst>
          <pc:docMk/>
          <pc:sldMk cId="3286803928" sldId="259"/>
        </pc:sldMkLst>
      </pc:sldChg>
      <pc:sldChg chg="addSp modSp mod">
        <pc:chgData name="Debbie Donovan" userId="c4c32768-d2a2-407f-9651-96c546227802" providerId="ADAL" clId="{9EAAFC22-E69D-4507-89F0-7DFB1A0BC6DE}" dt="2025-09-03T18:04:03.687" v="1634" actId="14100"/>
        <pc:sldMkLst>
          <pc:docMk/>
          <pc:sldMk cId="1254512787" sldId="260"/>
        </pc:sldMkLst>
        <pc:spChg chg="mod">
          <ac:chgData name="Debbie Donovan" userId="c4c32768-d2a2-407f-9651-96c546227802" providerId="ADAL" clId="{9EAAFC22-E69D-4507-89F0-7DFB1A0BC6DE}" dt="2025-09-03T18:04:03.687" v="1634" actId="14100"/>
          <ac:spMkLst>
            <pc:docMk/>
            <pc:sldMk cId="1254512787" sldId="260"/>
            <ac:spMk id="2" creationId="{EDAFC2B7-B574-AC58-17C8-808BFC65F811}"/>
          </ac:spMkLst>
        </pc:spChg>
        <pc:spChg chg="add mod">
          <ac:chgData name="Debbie Donovan" userId="c4c32768-d2a2-407f-9651-96c546227802" providerId="ADAL" clId="{9EAAFC22-E69D-4507-89F0-7DFB1A0BC6DE}" dt="2025-08-27T17:21:04.371" v="114" actId="1036"/>
          <ac:spMkLst>
            <pc:docMk/>
            <pc:sldMk cId="1254512787" sldId="260"/>
            <ac:spMk id="4" creationId="{8A10F8F7-1813-2876-5C47-E60C12194757}"/>
          </ac:spMkLst>
        </pc:spChg>
        <pc:spChg chg="mod">
          <ac:chgData name="Debbie Donovan" userId="c4c32768-d2a2-407f-9651-96c546227802" providerId="ADAL" clId="{9EAAFC22-E69D-4507-89F0-7DFB1A0BC6DE}" dt="2025-08-27T17:20:54.711" v="95" actId="20577"/>
          <ac:spMkLst>
            <pc:docMk/>
            <pc:sldMk cId="1254512787" sldId="260"/>
            <ac:spMk id="7" creationId="{63CF8CD5-2FDA-E4F9-80E1-41778DD71D6F}"/>
          </ac:spMkLst>
        </pc:spChg>
      </pc:sldChg>
      <pc:sldChg chg="modSp ord">
        <pc:chgData name="Debbie Donovan" userId="c4c32768-d2a2-407f-9651-96c546227802" providerId="ADAL" clId="{9EAAFC22-E69D-4507-89F0-7DFB1A0BC6DE}" dt="2025-08-27T17:56:56.241" v="985" actId="20578"/>
        <pc:sldMkLst>
          <pc:docMk/>
          <pc:sldMk cId="1198593493" sldId="261"/>
        </pc:sldMkLst>
        <pc:spChg chg="mod">
          <ac:chgData name="Debbie Donovan" userId="c4c32768-d2a2-407f-9651-96c546227802" providerId="ADAL" clId="{9EAAFC22-E69D-4507-89F0-7DFB1A0BC6DE}" dt="2025-08-27T17:56:56.241" v="985" actId="20578"/>
          <ac:spMkLst>
            <pc:docMk/>
            <pc:sldMk cId="1198593493" sldId="261"/>
            <ac:spMk id="2" creationId="{7087D9F1-74C9-32B1-7031-1045C6A8EC62}"/>
          </ac:spMkLst>
        </pc:spChg>
      </pc:sldChg>
      <pc:sldChg chg="addSp delSp modSp new mod ord">
        <pc:chgData name="Debbie Donovan" userId="c4c32768-d2a2-407f-9651-96c546227802" providerId="ADAL" clId="{9EAAFC22-E69D-4507-89F0-7DFB1A0BC6DE}" dt="2025-08-27T18:14:12.081" v="1546"/>
        <pc:sldMkLst>
          <pc:docMk/>
          <pc:sldMk cId="3562582942" sldId="262"/>
        </pc:sldMkLst>
        <pc:spChg chg="mod">
          <ac:chgData name="Debbie Donovan" userId="c4c32768-d2a2-407f-9651-96c546227802" providerId="ADAL" clId="{9EAAFC22-E69D-4507-89F0-7DFB1A0BC6DE}" dt="2025-08-27T17:28:49.324" v="393" actId="20577"/>
          <ac:spMkLst>
            <pc:docMk/>
            <pc:sldMk cId="3562582942" sldId="262"/>
            <ac:spMk id="2" creationId="{29FF9D6C-F0FB-E7AD-DAEA-C82DBC2B8807}"/>
          </ac:spMkLst>
        </pc:spChg>
        <pc:spChg chg="add mod">
          <ac:chgData name="Debbie Donovan" userId="c4c32768-d2a2-407f-9651-96c546227802" providerId="ADAL" clId="{9EAAFC22-E69D-4507-89F0-7DFB1A0BC6DE}" dt="2025-08-27T18:13:36.749" v="1538" actId="20577"/>
          <ac:spMkLst>
            <pc:docMk/>
            <pc:sldMk cId="3562582942" sldId="262"/>
            <ac:spMk id="5" creationId="{70735697-951D-2426-9B84-570B4AE666A8}"/>
          </ac:spMkLst>
        </pc:spChg>
        <pc:spChg chg="mod">
          <ac:chgData name="Debbie Donovan" userId="c4c32768-d2a2-407f-9651-96c546227802" providerId="ADAL" clId="{9EAAFC22-E69D-4507-89F0-7DFB1A0BC6DE}" dt="2025-08-27T17:30:09.023" v="416" actId="404"/>
          <ac:spMkLst>
            <pc:docMk/>
            <pc:sldMk cId="3562582942" sldId="262"/>
            <ac:spMk id="8" creationId="{EF2DBB97-00B0-E246-BEFB-5FAA47E2BF09}"/>
          </ac:spMkLst>
        </pc:spChg>
        <pc:spChg chg="mod">
          <ac:chgData name="Debbie Donovan" userId="c4c32768-d2a2-407f-9651-96c546227802" providerId="ADAL" clId="{9EAAFC22-E69D-4507-89F0-7DFB1A0BC6DE}" dt="2025-08-27T17:30:09.023" v="416" actId="404"/>
          <ac:spMkLst>
            <pc:docMk/>
            <pc:sldMk cId="3562582942" sldId="262"/>
            <ac:spMk id="9" creationId="{4FC4349C-B6C3-C208-8EFC-6873FE5CCADF}"/>
          </ac:spMkLst>
        </pc:spChg>
        <pc:spChg chg="mod">
          <ac:chgData name="Debbie Donovan" userId="c4c32768-d2a2-407f-9651-96c546227802" providerId="ADAL" clId="{9EAAFC22-E69D-4507-89F0-7DFB1A0BC6DE}" dt="2025-08-27T17:30:09.023" v="416" actId="404"/>
          <ac:spMkLst>
            <pc:docMk/>
            <pc:sldMk cId="3562582942" sldId="262"/>
            <ac:spMk id="10" creationId="{8634FF94-A92B-D482-398E-6A11E493C496}"/>
          </ac:spMkLst>
        </pc:spChg>
        <pc:spChg chg="mod">
          <ac:chgData name="Debbie Donovan" userId="c4c32768-d2a2-407f-9651-96c546227802" providerId="ADAL" clId="{9EAAFC22-E69D-4507-89F0-7DFB1A0BC6DE}" dt="2025-08-27T17:30:09.023" v="416" actId="404"/>
          <ac:spMkLst>
            <pc:docMk/>
            <pc:sldMk cId="3562582942" sldId="262"/>
            <ac:spMk id="11" creationId="{60C2DFA1-DCC5-9110-3398-729AF465603D}"/>
          </ac:spMkLst>
        </pc:spChg>
        <pc:spChg chg="mod">
          <ac:chgData name="Debbie Donovan" userId="c4c32768-d2a2-407f-9651-96c546227802" providerId="ADAL" clId="{9EAAFC22-E69D-4507-89F0-7DFB1A0BC6DE}" dt="2025-08-27T17:30:09.023" v="416" actId="404"/>
          <ac:spMkLst>
            <pc:docMk/>
            <pc:sldMk cId="3562582942" sldId="262"/>
            <ac:spMk id="12" creationId="{FD486E80-7D6A-C526-B495-6848D8B74D63}"/>
          </ac:spMkLst>
        </pc:spChg>
        <pc:spChg chg="mod">
          <ac:chgData name="Debbie Donovan" userId="c4c32768-d2a2-407f-9651-96c546227802" providerId="ADAL" clId="{9EAAFC22-E69D-4507-89F0-7DFB1A0BC6DE}" dt="2025-08-27T17:30:09.023" v="416" actId="404"/>
          <ac:spMkLst>
            <pc:docMk/>
            <pc:sldMk cId="3562582942" sldId="262"/>
            <ac:spMk id="13" creationId="{9BD2D25A-1776-4658-6D87-F9AE293584B2}"/>
          </ac:spMkLst>
        </pc:spChg>
        <pc:spChg chg="mod">
          <ac:chgData name="Debbie Donovan" userId="c4c32768-d2a2-407f-9651-96c546227802" providerId="ADAL" clId="{9EAAFC22-E69D-4507-89F0-7DFB1A0BC6DE}" dt="2025-08-27T17:30:09.023" v="416" actId="404"/>
          <ac:spMkLst>
            <pc:docMk/>
            <pc:sldMk cId="3562582942" sldId="262"/>
            <ac:spMk id="14" creationId="{C6CA8670-10C8-C8F0-1FC7-0F71EF27C6DE}"/>
          </ac:spMkLst>
        </pc:spChg>
        <pc:spChg chg="mod">
          <ac:chgData name="Debbie Donovan" userId="c4c32768-d2a2-407f-9651-96c546227802" providerId="ADAL" clId="{9EAAFC22-E69D-4507-89F0-7DFB1A0BC6DE}" dt="2025-08-27T17:30:15.446" v="417" actId="14100"/>
          <ac:spMkLst>
            <pc:docMk/>
            <pc:sldMk cId="3562582942" sldId="262"/>
            <ac:spMk id="15" creationId="{CDC38602-E234-A48D-2D39-D2567D6720E4}"/>
          </ac:spMkLst>
        </pc:spChg>
        <pc:spChg chg="mod">
          <ac:chgData name="Debbie Donovan" userId="c4c32768-d2a2-407f-9651-96c546227802" providerId="ADAL" clId="{9EAAFC22-E69D-4507-89F0-7DFB1A0BC6DE}" dt="2025-08-27T17:32:09.451" v="490" actId="1037"/>
          <ac:spMkLst>
            <pc:docMk/>
            <pc:sldMk cId="3562582942" sldId="262"/>
            <ac:spMk id="27" creationId="{B2E5779F-8998-8A86-1F77-3E11CC1706AC}"/>
          </ac:spMkLst>
        </pc:spChg>
        <pc:spChg chg="mod">
          <ac:chgData name="Debbie Donovan" userId="c4c32768-d2a2-407f-9651-96c546227802" providerId="ADAL" clId="{9EAAFC22-E69D-4507-89F0-7DFB1A0BC6DE}" dt="2025-08-27T17:32:37.342" v="494" actId="1076"/>
          <ac:spMkLst>
            <pc:docMk/>
            <pc:sldMk cId="3562582942" sldId="262"/>
            <ac:spMk id="29" creationId="{C0DE4DBE-1DF8-2F65-9061-54A4CB88962B}"/>
          </ac:spMkLst>
        </pc:spChg>
        <pc:grpChg chg="mod">
          <ac:chgData name="Debbie Donovan" userId="c4c32768-d2a2-407f-9651-96c546227802" providerId="ADAL" clId="{9EAAFC22-E69D-4507-89F0-7DFB1A0BC6DE}" dt="2025-08-27T17:27:22.070" v="317" actId="164"/>
          <ac:grpSpMkLst>
            <pc:docMk/>
            <pc:sldMk cId="3562582942" sldId="262"/>
            <ac:grpSpMk id="7" creationId="{40B30B84-EB34-DD83-4C24-93EACDD4868A}"/>
          </ac:grpSpMkLst>
        </pc:grpChg>
        <pc:grpChg chg="mod">
          <ac:chgData name="Debbie Donovan" userId="c4c32768-d2a2-407f-9651-96c546227802" providerId="ADAL" clId="{9EAAFC22-E69D-4507-89F0-7DFB1A0BC6DE}" dt="2025-08-27T17:27:22.070" v="317" actId="164"/>
          <ac:grpSpMkLst>
            <pc:docMk/>
            <pc:sldMk cId="3562582942" sldId="262"/>
            <ac:grpSpMk id="24" creationId="{F6457798-3012-8320-BED5-2450C6E528E5}"/>
          </ac:grpSpMkLst>
        </pc:grpChg>
        <pc:grpChg chg="add mod">
          <ac:chgData name="Debbie Donovan" userId="c4c32768-d2a2-407f-9651-96c546227802" providerId="ADAL" clId="{9EAAFC22-E69D-4507-89F0-7DFB1A0BC6DE}" dt="2025-08-27T17:28:59.426" v="394" actId="1076"/>
          <ac:grpSpMkLst>
            <pc:docMk/>
            <pc:sldMk cId="3562582942" sldId="262"/>
            <ac:grpSpMk id="30" creationId="{48110193-1345-9DD1-5CEB-01BA32714A5B}"/>
          </ac:grpSpMkLst>
        </pc:grpChg>
        <pc:picChg chg="mod">
          <ac:chgData name="Debbie Donovan" userId="c4c32768-d2a2-407f-9651-96c546227802" providerId="ADAL" clId="{9EAAFC22-E69D-4507-89F0-7DFB1A0BC6DE}" dt="2025-08-27T17:30:35.749" v="421" actId="1035"/>
          <ac:picMkLst>
            <pc:docMk/>
            <pc:sldMk cId="3562582942" sldId="262"/>
            <ac:picMk id="18" creationId="{4A36E026-3032-9BFF-87AB-9B0B6D50C597}"/>
          </ac:picMkLst>
        </pc:picChg>
        <pc:picChg chg="mod">
          <ac:chgData name="Debbie Donovan" userId="c4c32768-d2a2-407f-9651-96c546227802" providerId="ADAL" clId="{9EAAFC22-E69D-4507-89F0-7DFB1A0BC6DE}" dt="2025-08-27T17:30:37.823" v="422" actId="1035"/>
          <ac:picMkLst>
            <pc:docMk/>
            <pc:sldMk cId="3562582942" sldId="262"/>
            <ac:picMk id="19" creationId="{957F0CDA-1AD8-B5DA-1C15-D5333547BB63}"/>
          </ac:picMkLst>
        </pc:picChg>
        <pc:picChg chg="mod">
          <ac:chgData name="Debbie Donovan" userId="c4c32768-d2a2-407f-9651-96c546227802" providerId="ADAL" clId="{9EAAFC22-E69D-4507-89F0-7DFB1A0BC6DE}" dt="2025-08-27T17:30:38.839" v="423" actId="1035"/>
          <ac:picMkLst>
            <pc:docMk/>
            <pc:sldMk cId="3562582942" sldId="262"/>
            <ac:picMk id="20" creationId="{C09319DD-90C0-76F2-32D4-60CC715768CF}"/>
          </ac:picMkLst>
        </pc:picChg>
        <pc:picChg chg="mod">
          <ac:chgData name="Debbie Donovan" userId="c4c32768-d2a2-407f-9651-96c546227802" providerId="ADAL" clId="{9EAAFC22-E69D-4507-89F0-7DFB1A0BC6DE}" dt="2025-08-27T17:30:39.686" v="424" actId="1035"/>
          <ac:picMkLst>
            <pc:docMk/>
            <pc:sldMk cId="3562582942" sldId="262"/>
            <ac:picMk id="21" creationId="{BE0BCFA4-3CD8-A68B-BECD-9E971DE7BB65}"/>
          </ac:picMkLst>
        </pc:picChg>
        <pc:picChg chg="mod">
          <ac:chgData name="Debbie Donovan" userId="c4c32768-d2a2-407f-9651-96c546227802" providerId="ADAL" clId="{9EAAFC22-E69D-4507-89F0-7DFB1A0BC6DE}" dt="2025-08-27T17:30:40.627" v="425" actId="1035"/>
          <ac:picMkLst>
            <pc:docMk/>
            <pc:sldMk cId="3562582942" sldId="262"/>
            <ac:picMk id="22" creationId="{86724C0D-5498-61A9-67B7-9176433E9C5B}"/>
          </ac:picMkLst>
        </pc:picChg>
        <pc:picChg chg="mod">
          <ac:chgData name="Debbie Donovan" userId="c4c32768-d2a2-407f-9651-96c546227802" providerId="ADAL" clId="{9EAAFC22-E69D-4507-89F0-7DFB1A0BC6DE}" dt="2025-08-27T17:30:31.164" v="418" actId="1036"/>
          <ac:picMkLst>
            <pc:docMk/>
            <pc:sldMk cId="3562582942" sldId="262"/>
            <ac:picMk id="23" creationId="{E8A63268-BBCA-DA0E-3EEA-338E0098869D}"/>
          </ac:picMkLst>
        </pc:picChg>
        <pc:picChg chg="mod">
          <ac:chgData name="Debbie Donovan" userId="c4c32768-d2a2-407f-9651-96c546227802" providerId="ADAL" clId="{9EAAFC22-E69D-4507-89F0-7DFB1A0BC6DE}" dt="2025-08-27T17:32:27.207" v="491" actId="14100"/>
          <ac:picMkLst>
            <pc:docMk/>
            <pc:sldMk cId="3562582942" sldId="262"/>
            <ac:picMk id="25" creationId="{DBA22CB5-8993-E4C3-C229-D77E6311ABE2}"/>
          </ac:picMkLst>
        </pc:picChg>
        <pc:picChg chg="mod">
          <ac:chgData name="Debbie Donovan" userId="c4c32768-d2a2-407f-9651-96c546227802" providerId="ADAL" clId="{9EAAFC22-E69D-4507-89F0-7DFB1A0BC6DE}" dt="2025-08-27T17:32:33.285" v="493" actId="14100"/>
          <ac:picMkLst>
            <pc:docMk/>
            <pc:sldMk cId="3562582942" sldId="262"/>
            <ac:picMk id="28" creationId="{0851DCCB-DF71-3751-6475-0BC6E7018E55}"/>
          </ac:picMkLst>
        </pc:picChg>
        <pc:picChg chg="add mod">
          <ac:chgData name="Debbie Donovan" userId="c4c32768-d2a2-407f-9651-96c546227802" providerId="ADAL" clId="{9EAAFC22-E69D-4507-89F0-7DFB1A0BC6DE}" dt="2025-08-27T18:13:20.098" v="1504" actId="1076"/>
          <ac:picMkLst>
            <pc:docMk/>
            <pc:sldMk cId="3562582942" sldId="262"/>
            <ac:picMk id="31" creationId="{A1331CFE-1D7C-F7EF-D407-FE79EB9FDFA1}"/>
          </ac:picMkLst>
        </pc:picChg>
      </pc:sldChg>
      <pc:sldChg chg="addSp delSp modSp new del mod">
        <pc:chgData name="Debbie Donovan" userId="c4c32768-d2a2-407f-9651-96c546227802" providerId="ADAL" clId="{9EAAFC22-E69D-4507-89F0-7DFB1A0BC6DE}" dt="2025-08-27T18:12:25.344" v="1491" actId="47"/>
        <pc:sldMkLst>
          <pc:docMk/>
          <pc:sldMk cId="3088644445" sldId="263"/>
        </pc:sldMkLst>
      </pc:sldChg>
      <pc:sldChg chg="addSp delSp modSp new mod ord">
        <pc:chgData name="Debbie Donovan" userId="c4c32768-d2a2-407f-9651-96c546227802" providerId="ADAL" clId="{9EAAFC22-E69D-4507-89F0-7DFB1A0BC6DE}" dt="2025-09-01T19:56:00.236" v="1627" actId="1076"/>
        <pc:sldMkLst>
          <pc:docMk/>
          <pc:sldMk cId="2538993310" sldId="264"/>
        </pc:sldMkLst>
        <pc:spChg chg="mod">
          <ac:chgData name="Debbie Donovan" userId="c4c32768-d2a2-407f-9651-96c546227802" providerId="ADAL" clId="{9EAAFC22-E69D-4507-89F0-7DFB1A0BC6DE}" dt="2025-08-27T18:14:58.580" v="1550" actId="20577"/>
          <ac:spMkLst>
            <pc:docMk/>
            <pc:sldMk cId="2538993310" sldId="264"/>
            <ac:spMk id="2" creationId="{CB3A2442-2C12-B699-E5A2-85BA455A2FFD}"/>
          </ac:spMkLst>
        </pc:spChg>
        <pc:spChg chg="add mod">
          <ac:chgData name="Debbie Donovan" userId="c4c32768-d2a2-407f-9651-96c546227802" providerId="ADAL" clId="{9EAAFC22-E69D-4507-89F0-7DFB1A0BC6DE}" dt="2025-09-01T19:56:00.236" v="1627" actId="1076"/>
          <ac:spMkLst>
            <pc:docMk/>
            <pc:sldMk cId="2538993310" sldId="264"/>
            <ac:spMk id="9" creationId="{C63DF736-3BB4-8792-169E-BAA45AE8B74B}"/>
          </ac:spMkLst>
        </pc:spChg>
        <pc:graphicFrameChg chg="add mod">
          <ac:chgData name="Debbie Donovan" userId="c4c32768-d2a2-407f-9651-96c546227802" providerId="ADAL" clId="{9EAAFC22-E69D-4507-89F0-7DFB1A0BC6DE}" dt="2025-08-27T18:18:55.276" v="1617" actId="14100"/>
          <ac:graphicFrameMkLst>
            <pc:docMk/>
            <pc:sldMk cId="2538993310" sldId="264"/>
            <ac:graphicFrameMk id="4" creationId="{48F64B3F-5C21-8F77-E1C2-030C6106AA5C}"/>
          </ac:graphicFrameMkLst>
        </pc:graphicFrameChg>
        <pc:graphicFrameChg chg="add mod">
          <ac:chgData name="Debbie Donovan" userId="c4c32768-d2a2-407f-9651-96c546227802" providerId="ADAL" clId="{9EAAFC22-E69D-4507-89F0-7DFB1A0BC6DE}" dt="2025-08-27T18:19:03.385" v="1618" actId="14100"/>
          <ac:graphicFrameMkLst>
            <pc:docMk/>
            <pc:sldMk cId="2538993310" sldId="264"/>
            <ac:graphicFrameMk id="7" creationId="{15EA62B4-F340-C172-7258-39B4008242FF}"/>
          </ac:graphicFrameMkLst>
        </pc:graphicFrameChg>
      </pc:sldChg>
      <pc:sldChg chg="addSp delSp modSp new mod ord modClrScheme chgLayout">
        <pc:chgData name="Debbie Donovan" userId="c4c32768-d2a2-407f-9651-96c546227802" providerId="ADAL" clId="{9EAAFC22-E69D-4507-89F0-7DFB1A0BC6DE}" dt="2025-09-03T21:34:48.057" v="2304" actId="20577"/>
        <pc:sldMkLst>
          <pc:docMk/>
          <pc:sldMk cId="3514773540" sldId="265"/>
        </pc:sldMkLst>
        <pc:spChg chg="add mod ord">
          <ac:chgData name="Debbie Donovan" userId="c4c32768-d2a2-407f-9651-96c546227802" providerId="ADAL" clId="{9EAAFC22-E69D-4507-89F0-7DFB1A0BC6DE}" dt="2025-08-27T17:54:12.702" v="944" actId="20577"/>
          <ac:spMkLst>
            <pc:docMk/>
            <pc:sldMk cId="3514773540" sldId="265"/>
            <ac:spMk id="4" creationId="{47A4B900-34CE-4938-1AFC-F7FC736E0C2F}"/>
          </ac:spMkLst>
        </pc:spChg>
        <pc:spChg chg="add mod ord">
          <ac:chgData name="Debbie Donovan" userId="c4c32768-d2a2-407f-9651-96c546227802" providerId="ADAL" clId="{9EAAFC22-E69D-4507-89F0-7DFB1A0BC6DE}" dt="2025-09-03T21:34:48.057" v="2304" actId="20577"/>
          <ac:spMkLst>
            <pc:docMk/>
            <pc:sldMk cId="3514773540" sldId="265"/>
            <ac:spMk id="5" creationId="{82760DB1-3C9E-B453-D38C-CD614EBCE549}"/>
          </ac:spMkLst>
        </pc:spChg>
        <pc:spChg chg="add mod">
          <ac:chgData name="Debbie Donovan" userId="c4c32768-d2a2-407f-9651-96c546227802" providerId="ADAL" clId="{9EAAFC22-E69D-4507-89F0-7DFB1A0BC6DE}" dt="2025-09-03T21:21:46.195" v="1990" actId="1035"/>
          <ac:spMkLst>
            <pc:docMk/>
            <pc:sldMk cId="3514773540" sldId="265"/>
            <ac:spMk id="8" creationId="{EBB3CC55-B986-5D71-AAE2-149C557F9057}"/>
          </ac:spMkLst>
        </pc:spChg>
        <pc:graphicFrameChg chg="add mod modGraphic">
          <ac:chgData name="Debbie Donovan" userId="c4c32768-d2a2-407f-9651-96c546227802" providerId="ADAL" clId="{9EAAFC22-E69D-4507-89F0-7DFB1A0BC6DE}" dt="2025-09-03T21:34:28.902" v="2300" actId="207"/>
          <ac:graphicFrameMkLst>
            <pc:docMk/>
            <pc:sldMk cId="3514773540" sldId="265"/>
            <ac:graphicFrameMk id="7" creationId="{D0E27704-4CAD-EDB4-1817-231E23C4A034}"/>
          </ac:graphicFrameMkLst>
        </pc:graphicFrameChg>
      </pc:sldChg>
      <pc:sldChg chg="modSp new mod">
        <pc:chgData name="Debbie Donovan" userId="c4c32768-d2a2-407f-9651-96c546227802" providerId="ADAL" clId="{9EAAFC22-E69D-4507-89F0-7DFB1A0BC6DE}" dt="2025-08-27T18:17:38.895" v="1586" actId="1076"/>
        <pc:sldMkLst>
          <pc:docMk/>
          <pc:sldMk cId="4086509462" sldId="266"/>
        </pc:sldMkLst>
        <pc:spChg chg="mod">
          <ac:chgData name="Debbie Donovan" userId="c4c32768-d2a2-407f-9651-96c546227802" providerId="ADAL" clId="{9EAAFC22-E69D-4507-89F0-7DFB1A0BC6DE}" dt="2025-08-27T17:41:54.585" v="719" actId="20577"/>
          <ac:spMkLst>
            <pc:docMk/>
            <pc:sldMk cId="4086509462" sldId="266"/>
            <ac:spMk id="2" creationId="{DBE1C07B-2C55-818D-A67F-60D863687172}"/>
          </ac:spMkLst>
        </pc:spChg>
        <pc:spChg chg="mod">
          <ac:chgData name="Debbie Donovan" userId="c4c32768-d2a2-407f-9651-96c546227802" providerId="ADAL" clId="{9EAAFC22-E69D-4507-89F0-7DFB1A0BC6DE}" dt="2025-08-27T18:17:38.895" v="1586" actId="1076"/>
          <ac:spMkLst>
            <pc:docMk/>
            <pc:sldMk cId="4086509462" sldId="266"/>
            <ac:spMk id="3" creationId="{51BA3060-9BA6-93AB-C599-A8F884E982C0}"/>
          </ac:spMkLst>
        </pc:spChg>
      </pc:sldChg>
      <pc:sldChg chg="addSp delSp modSp new mod">
        <pc:chgData name="Debbie Donovan" userId="c4c32768-d2a2-407f-9651-96c546227802" providerId="ADAL" clId="{9EAAFC22-E69D-4507-89F0-7DFB1A0BC6DE}" dt="2025-09-03T21:39:56.764" v="2308" actId="1076"/>
        <pc:sldMkLst>
          <pc:docMk/>
          <pc:sldMk cId="2052773335" sldId="267"/>
        </pc:sldMkLst>
        <pc:spChg chg="mod">
          <ac:chgData name="Debbie Donovan" userId="c4c32768-d2a2-407f-9651-96c546227802" providerId="ADAL" clId="{9EAAFC22-E69D-4507-89F0-7DFB1A0BC6DE}" dt="2025-08-27T17:44:04.973" v="752" actId="20577"/>
          <ac:spMkLst>
            <pc:docMk/>
            <pc:sldMk cId="2052773335" sldId="267"/>
            <ac:spMk id="2" creationId="{DA84E74E-77E2-EF01-55BC-DFA0A910399C}"/>
          </ac:spMkLst>
        </pc:spChg>
        <pc:spChg chg="mod">
          <ac:chgData name="Debbie Donovan" userId="c4c32768-d2a2-407f-9651-96c546227802" providerId="ADAL" clId="{9EAAFC22-E69D-4507-89F0-7DFB1A0BC6DE}" dt="2025-08-27T18:32:55.649" v="1626" actId="20577"/>
          <ac:spMkLst>
            <pc:docMk/>
            <pc:sldMk cId="2052773335" sldId="267"/>
            <ac:spMk id="3" creationId="{7D93F535-06EC-21D4-38D6-499447934053}"/>
          </ac:spMkLst>
        </pc:spChg>
        <pc:spChg chg="mod">
          <ac:chgData name="Debbie Donovan" userId="c4c32768-d2a2-407f-9651-96c546227802" providerId="ADAL" clId="{9EAAFC22-E69D-4507-89F0-7DFB1A0BC6DE}" dt="2025-09-03T21:39:49.036" v="2307"/>
          <ac:spMkLst>
            <pc:docMk/>
            <pc:sldMk cId="2052773335" sldId="267"/>
            <ac:spMk id="13" creationId="{8AA0DDC8-AB27-DCC8-6098-C13E87E771AB}"/>
          </ac:spMkLst>
        </pc:spChg>
        <pc:spChg chg="mod">
          <ac:chgData name="Debbie Donovan" userId="c4c32768-d2a2-407f-9651-96c546227802" providerId="ADAL" clId="{9EAAFC22-E69D-4507-89F0-7DFB1A0BC6DE}" dt="2025-09-03T21:39:49.036" v="2307"/>
          <ac:spMkLst>
            <pc:docMk/>
            <pc:sldMk cId="2052773335" sldId="267"/>
            <ac:spMk id="14" creationId="{BF986873-2646-5651-12AB-581D42715D5E}"/>
          </ac:spMkLst>
        </pc:spChg>
        <pc:spChg chg="mod">
          <ac:chgData name="Debbie Donovan" userId="c4c32768-d2a2-407f-9651-96c546227802" providerId="ADAL" clId="{9EAAFC22-E69D-4507-89F0-7DFB1A0BC6DE}" dt="2025-09-03T21:39:49.036" v="2307"/>
          <ac:spMkLst>
            <pc:docMk/>
            <pc:sldMk cId="2052773335" sldId="267"/>
            <ac:spMk id="16" creationId="{7F7AB6DF-683C-639A-1EAC-C224866F308F}"/>
          </ac:spMkLst>
        </pc:spChg>
        <pc:grpChg chg="add mod">
          <ac:chgData name="Debbie Donovan" userId="c4c32768-d2a2-407f-9651-96c546227802" providerId="ADAL" clId="{9EAAFC22-E69D-4507-89F0-7DFB1A0BC6DE}" dt="2025-09-03T21:39:56.764" v="2308" actId="1076"/>
          <ac:grpSpMkLst>
            <pc:docMk/>
            <pc:sldMk cId="2052773335" sldId="267"/>
            <ac:grpSpMk id="11" creationId="{764912E5-62DE-E3AA-D63E-38AE208757D6}"/>
          </ac:grpSpMkLst>
        </pc:grpChg>
        <pc:grpChg chg="mod">
          <ac:chgData name="Debbie Donovan" userId="c4c32768-d2a2-407f-9651-96c546227802" providerId="ADAL" clId="{9EAAFC22-E69D-4507-89F0-7DFB1A0BC6DE}" dt="2025-09-03T21:39:49.036" v="2307"/>
          <ac:grpSpMkLst>
            <pc:docMk/>
            <pc:sldMk cId="2052773335" sldId="267"/>
            <ac:grpSpMk id="12" creationId="{848A9434-528A-4A7C-AFC1-F27D76359934}"/>
          </ac:grpSpMkLst>
        </pc:grpChg>
        <pc:picChg chg="mod">
          <ac:chgData name="Debbie Donovan" userId="c4c32768-d2a2-407f-9651-96c546227802" providerId="ADAL" clId="{9EAAFC22-E69D-4507-89F0-7DFB1A0BC6DE}" dt="2025-09-03T21:39:49.036" v="2307"/>
          <ac:picMkLst>
            <pc:docMk/>
            <pc:sldMk cId="2052773335" sldId="267"/>
            <ac:picMk id="15" creationId="{916EF6A6-E256-B6DF-348F-1994A912B327}"/>
          </ac:picMkLst>
        </pc:picChg>
      </pc:sldChg>
      <pc:sldChg chg="addSp delSp modSp new mod modClrScheme chgLayout">
        <pc:chgData name="Debbie Donovan" userId="c4c32768-d2a2-407f-9651-96c546227802" providerId="ADAL" clId="{9EAAFC22-E69D-4507-89F0-7DFB1A0BC6DE}" dt="2025-08-27T18:11:18.925" v="1475" actId="27636"/>
        <pc:sldMkLst>
          <pc:docMk/>
          <pc:sldMk cId="1551858495" sldId="268"/>
        </pc:sldMkLst>
        <pc:spChg chg="mod ord">
          <ac:chgData name="Debbie Donovan" userId="c4c32768-d2a2-407f-9651-96c546227802" providerId="ADAL" clId="{9EAAFC22-E69D-4507-89F0-7DFB1A0BC6DE}" dt="2025-08-27T18:11:18.925" v="1474" actId="700"/>
          <ac:spMkLst>
            <pc:docMk/>
            <pc:sldMk cId="1551858495" sldId="268"/>
            <ac:spMk id="2" creationId="{38A3ED33-04E9-3EDE-55DD-2628CB12F03C}"/>
          </ac:spMkLst>
        </pc:spChg>
        <pc:spChg chg="mod ord">
          <ac:chgData name="Debbie Donovan" userId="c4c32768-d2a2-407f-9651-96c546227802" providerId="ADAL" clId="{9EAAFC22-E69D-4507-89F0-7DFB1A0BC6DE}" dt="2025-08-27T18:11:18.925" v="1475" actId="27636"/>
          <ac:spMkLst>
            <pc:docMk/>
            <pc:sldMk cId="1551858495" sldId="268"/>
            <ac:spMk id="3" creationId="{536B7B45-2014-2ECA-0F1A-FBDB9703F445}"/>
          </ac:spMkLst>
        </pc:spChg>
      </pc:sldChg>
      <pc:sldChg chg="addSp delSp modSp new mod ord modClrScheme chgLayout">
        <pc:chgData name="Debbie Donovan" userId="c4c32768-d2a2-407f-9651-96c546227802" providerId="ADAL" clId="{9EAAFC22-E69D-4507-89F0-7DFB1A0BC6DE}" dt="2025-08-27T18:14:02.940" v="1544"/>
        <pc:sldMkLst>
          <pc:docMk/>
          <pc:sldMk cId="3096703435" sldId="269"/>
        </pc:sldMkLst>
        <pc:spChg chg="add mod ord">
          <ac:chgData name="Debbie Donovan" userId="c4c32768-d2a2-407f-9651-96c546227802" providerId="ADAL" clId="{9EAAFC22-E69D-4507-89F0-7DFB1A0BC6DE}" dt="2025-08-27T18:04:20.576" v="1197" actId="14100"/>
          <ac:spMkLst>
            <pc:docMk/>
            <pc:sldMk cId="3096703435" sldId="269"/>
            <ac:spMk id="7" creationId="{216EB7B8-23E2-F608-5633-C4EF9D0DDFED}"/>
          </ac:spMkLst>
        </pc:spChg>
        <pc:graphicFrameChg chg="add mod modGraphic">
          <ac:chgData name="Debbie Donovan" userId="c4c32768-d2a2-407f-9651-96c546227802" providerId="ADAL" clId="{9EAAFC22-E69D-4507-89F0-7DFB1A0BC6DE}" dt="2025-08-27T18:03:12.640" v="1168" actId="1076"/>
          <ac:graphicFrameMkLst>
            <pc:docMk/>
            <pc:sldMk cId="3096703435" sldId="269"/>
            <ac:graphicFrameMk id="9" creationId="{FACDE496-3470-3472-EF8F-799E24B914FA}"/>
          </ac:graphicFrameMkLst>
        </pc:graphicFrameChg>
      </pc:sldChg>
      <pc:sldChg chg="addSp delSp modSp new mod">
        <pc:chgData name="Debbie Donovan" userId="c4c32768-d2a2-407f-9651-96c546227802" providerId="ADAL" clId="{9EAAFC22-E69D-4507-89F0-7DFB1A0BC6DE}" dt="2025-08-27T18:09:21.221" v="1401"/>
        <pc:sldMkLst>
          <pc:docMk/>
          <pc:sldMk cId="2168898924" sldId="270"/>
        </pc:sldMkLst>
        <pc:spChg chg="mod">
          <ac:chgData name="Debbie Donovan" userId="c4c32768-d2a2-407f-9651-96c546227802" providerId="ADAL" clId="{9EAAFC22-E69D-4507-89F0-7DFB1A0BC6DE}" dt="2025-08-27T18:04:50.421" v="1204" actId="20577"/>
          <ac:spMkLst>
            <pc:docMk/>
            <pc:sldMk cId="2168898924" sldId="270"/>
            <ac:spMk id="2" creationId="{2FC4D2EB-942B-03C2-1C65-7FB4C55F6407}"/>
          </ac:spMkLst>
        </pc:spChg>
        <pc:spChg chg="add mod">
          <ac:chgData name="Debbie Donovan" userId="c4c32768-d2a2-407f-9651-96c546227802" providerId="ADAL" clId="{9EAAFC22-E69D-4507-89F0-7DFB1A0BC6DE}" dt="2025-08-27T18:08:54.354" v="1384" actId="20577"/>
          <ac:spMkLst>
            <pc:docMk/>
            <pc:sldMk cId="2168898924" sldId="270"/>
            <ac:spMk id="7" creationId="{E41BB206-B383-7F08-C3A1-AC39A5856795}"/>
          </ac:spMkLst>
        </pc:spChg>
        <pc:graphicFrameChg chg="add mod modGraphic">
          <ac:chgData name="Debbie Donovan" userId="c4c32768-d2a2-407f-9651-96c546227802" providerId="ADAL" clId="{9EAAFC22-E69D-4507-89F0-7DFB1A0BC6DE}" dt="2025-08-27T18:06:40.394" v="1218" actId="113"/>
          <ac:graphicFrameMkLst>
            <pc:docMk/>
            <pc:sldMk cId="2168898924" sldId="270"/>
            <ac:graphicFrameMk id="6" creationId="{F0932320-235A-3352-6B94-D7096CEA8435}"/>
          </ac:graphicFrameMkLst>
        </pc:graphicFrameChg>
      </pc:sldChg>
      <pc:sldChg chg="addSp modSp add mod">
        <pc:chgData name="Debbie Donovan" userId="c4c32768-d2a2-407f-9651-96c546227802" providerId="ADAL" clId="{9EAAFC22-E69D-4507-89F0-7DFB1A0BC6DE}" dt="2025-08-27T18:10:22.491" v="1467" actId="1036"/>
        <pc:sldMkLst>
          <pc:docMk/>
          <pc:sldMk cId="2097505978" sldId="271"/>
        </pc:sldMkLst>
        <pc:spChg chg="add mod">
          <ac:chgData name="Debbie Donovan" userId="c4c32768-d2a2-407f-9651-96c546227802" providerId="ADAL" clId="{9EAAFC22-E69D-4507-89F0-7DFB1A0BC6DE}" dt="2025-08-27T18:10:13.436" v="1435" actId="20577"/>
          <ac:spMkLst>
            <pc:docMk/>
            <pc:sldMk cId="2097505978" sldId="271"/>
            <ac:spMk id="3" creationId="{44821BF0-405D-5F4E-FE7B-0A90149B8C36}"/>
          </ac:spMkLst>
        </pc:spChg>
        <pc:graphicFrameChg chg="mod modGraphic">
          <ac:chgData name="Debbie Donovan" userId="c4c32768-d2a2-407f-9651-96c546227802" providerId="ADAL" clId="{9EAAFC22-E69D-4507-89F0-7DFB1A0BC6DE}" dt="2025-08-27T18:10:22.491" v="1467" actId="1036"/>
          <ac:graphicFrameMkLst>
            <pc:docMk/>
            <pc:sldMk cId="2097505978" sldId="271"/>
            <ac:graphicFrameMk id="6" creationId="{99B4AEDB-717E-A335-87BE-A0B3A6BE96E3}"/>
          </ac:graphicFrameMkLst>
        </pc:graphicFrameChg>
      </pc:sldChg>
      <pc:sldChg chg="addSp delSp modSp add mod ord modClrScheme chgLayout">
        <pc:chgData name="Debbie Donovan" userId="c4c32768-d2a2-407f-9651-96c546227802" providerId="ADAL" clId="{9EAAFC22-E69D-4507-89F0-7DFB1A0BC6DE}" dt="2025-08-27T18:12:18.488" v="1490"/>
        <pc:sldMkLst>
          <pc:docMk/>
          <pc:sldMk cId="2075798832" sldId="272"/>
        </pc:sldMkLst>
        <pc:spChg chg="mod ord">
          <ac:chgData name="Debbie Donovan" userId="c4c32768-d2a2-407f-9651-96c546227802" providerId="ADAL" clId="{9EAAFC22-E69D-4507-89F0-7DFB1A0BC6DE}" dt="2025-08-27T18:11:41.510" v="1485" actId="700"/>
          <ac:spMkLst>
            <pc:docMk/>
            <pc:sldMk cId="2075798832" sldId="272"/>
            <ac:spMk id="2" creationId="{5F5AC165-5C47-99D1-AD0E-C1ACF2430556}"/>
          </ac:spMkLst>
        </pc:spChg>
        <pc:spChg chg="mod ord">
          <ac:chgData name="Debbie Donovan" userId="c4c32768-d2a2-407f-9651-96c546227802" providerId="ADAL" clId="{9EAAFC22-E69D-4507-89F0-7DFB1A0BC6DE}" dt="2025-08-27T18:12:10.840" v="1488" actId="20577"/>
          <ac:spMkLst>
            <pc:docMk/>
            <pc:sldMk cId="2075798832" sldId="272"/>
            <ac:spMk id="3" creationId="{BF441D93-2C8C-85F8-AC7D-5A08C4EB8DFB}"/>
          </ac:spMkLst>
        </pc:spChg>
      </pc:sldChg>
      <pc:sldChg chg="addSp delSp modSp new del mod ord">
        <pc:chgData name="Debbie Donovan" userId="c4c32768-d2a2-407f-9651-96c546227802" providerId="ADAL" clId="{9EAAFC22-E69D-4507-89F0-7DFB1A0BC6DE}" dt="2025-09-03T21:33:25.331" v="2296" actId="47"/>
        <pc:sldMkLst>
          <pc:docMk/>
          <pc:sldMk cId="2599218644" sldId="273"/>
        </pc:sldMkLst>
      </pc:sldChg>
      <pc:sldChg chg="addSp delSp modSp add mod">
        <pc:chgData name="Debbie Donovan" userId="c4c32768-d2a2-407f-9651-96c546227802" providerId="ADAL" clId="{9EAAFC22-E69D-4507-89F0-7DFB1A0BC6DE}" dt="2025-09-03T21:33:13.903" v="2295" actId="1036"/>
        <pc:sldMkLst>
          <pc:docMk/>
          <pc:sldMk cId="2208704304" sldId="274"/>
        </pc:sldMkLst>
        <pc:spChg chg="mod">
          <ac:chgData name="Debbie Donovan" userId="c4c32768-d2a2-407f-9651-96c546227802" providerId="ADAL" clId="{9EAAFC22-E69D-4507-89F0-7DFB1A0BC6DE}" dt="2025-09-03T21:06:44.577" v="1705" actId="1076"/>
          <ac:spMkLst>
            <pc:docMk/>
            <pc:sldMk cId="2208704304" sldId="274"/>
            <ac:spMk id="6" creationId="{E7FA6647-BB79-BD10-AF83-C445895AE892}"/>
          </ac:spMkLst>
        </pc:spChg>
        <pc:graphicFrameChg chg="add mod modGraphic">
          <ac:chgData name="Debbie Donovan" userId="c4c32768-d2a2-407f-9651-96c546227802" providerId="ADAL" clId="{9EAAFC22-E69D-4507-89F0-7DFB1A0BC6DE}" dt="2025-09-03T21:33:13.903" v="2295" actId="1036"/>
          <ac:graphicFrameMkLst>
            <pc:docMk/>
            <pc:sldMk cId="2208704304" sldId="274"/>
            <ac:graphicFrameMk id="11" creationId="{6F1CBC63-E1C5-FE1D-46FF-F086ACCD79B2}"/>
          </ac:graphicFrameMkLst>
        </pc:graphicFrameChg>
        <pc:graphicFrameChg chg="add mod modGraphic">
          <ac:chgData name="Debbie Donovan" userId="c4c32768-d2a2-407f-9651-96c546227802" providerId="ADAL" clId="{9EAAFC22-E69D-4507-89F0-7DFB1A0BC6DE}" dt="2025-09-03T21:32:47.276" v="2257" actId="20577"/>
          <ac:graphicFrameMkLst>
            <pc:docMk/>
            <pc:sldMk cId="2208704304" sldId="274"/>
            <ac:graphicFrameMk id="12" creationId="{4424A078-67FE-299C-BDB5-EF47DE4F6D7B}"/>
          </ac:graphicFrameMkLst>
        </pc:graphicFrameChg>
        <pc:picChg chg="add mod">
          <ac:chgData name="Debbie Donovan" userId="c4c32768-d2a2-407f-9651-96c546227802" providerId="ADAL" clId="{9EAAFC22-E69D-4507-89F0-7DFB1A0BC6DE}" dt="2025-09-03T21:32:58.257" v="2270" actId="1036"/>
          <ac:picMkLst>
            <pc:docMk/>
            <pc:sldMk cId="2208704304" sldId="274"/>
            <ac:picMk id="13" creationId="{4A493EA7-6D1C-60B7-6AFB-96F6EEBF5ACE}"/>
          </ac:picMkLst>
        </pc:picChg>
      </pc:sldChg>
      <pc:sldChg chg="add del">
        <pc:chgData name="Debbie Donovan" userId="c4c32768-d2a2-407f-9651-96c546227802" providerId="ADAL" clId="{9EAAFC22-E69D-4507-89F0-7DFB1A0BC6DE}" dt="2025-09-03T21:06:12.156" v="1700"/>
        <pc:sldMkLst>
          <pc:docMk/>
          <pc:sldMk cId="3432436655" sldId="275"/>
        </pc:sldMkLst>
      </pc:sldChg>
      <pc:sldChg chg="add del">
        <pc:chgData name="Debbie Donovan" userId="c4c32768-d2a2-407f-9651-96c546227802" providerId="ADAL" clId="{9EAAFC22-E69D-4507-89F0-7DFB1A0BC6DE}" dt="2025-08-27T17:23:37.338" v="118" actId="47"/>
        <pc:sldMkLst>
          <pc:docMk/>
          <pc:sldMk cId="907290268" sldId="2147473130"/>
        </pc:sldMkLst>
      </pc:sldChg>
      <pc:sldMasterChg chg="delSldLayout">
        <pc:chgData name="Debbie Donovan" userId="c4c32768-d2a2-407f-9651-96c546227802" providerId="ADAL" clId="{9EAAFC22-E69D-4507-89F0-7DFB1A0BC6DE}" dt="2025-08-27T17:23:37.338" v="118" actId="47"/>
        <pc:sldMasterMkLst>
          <pc:docMk/>
          <pc:sldMasterMk cId="2049489806" sldId="2147483648"/>
        </pc:sldMasterMkLst>
        <pc:sldLayoutChg chg="del">
          <pc:chgData name="Debbie Donovan" userId="c4c32768-d2a2-407f-9651-96c546227802" providerId="ADAL" clId="{9EAAFC22-E69D-4507-89F0-7DFB1A0BC6DE}" dt="2025-08-27T17:23:37.338" v="118" actId="47"/>
          <pc:sldLayoutMkLst>
            <pc:docMk/>
            <pc:sldMasterMk cId="2049489806" sldId="2147483648"/>
            <pc:sldLayoutMk cId="2596303768"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n=56</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12+ Months</c:v>
                </c:pt>
                <c:pt idx="1">
                  <c:v>9-12 Months</c:v>
                </c:pt>
                <c:pt idx="2">
                  <c:v>6-9 Months</c:v>
                </c:pt>
                <c:pt idx="3">
                  <c:v>3-6 Months</c:v>
                </c:pt>
                <c:pt idx="4">
                  <c:v>1-3 Months</c:v>
                </c:pt>
                <c:pt idx="5">
                  <c:v>Less than 1 month</c:v>
                </c:pt>
              </c:strCache>
            </c:strRef>
          </c:cat>
          <c:val>
            <c:numRef>
              <c:f>Sheet1!$B$2:$B$7</c:f>
              <c:numCache>
                <c:formatCode>General</c:formatCode>
                <c:ptCount val="6"/>
                <c:pt idx="0">
                  <c:v>9</c:v>
                </c:pt>
                <c:pt idx="1">
                  <c:v>3</c:v>
                </c:pt>
                <c:pt idx="2">
                  <c:v>4</c:v>
                </c:pt>
                <c:pt idx="3">
                  <c:v>6</c:v>
                </c:pt>
                <c:pt idx="4">
                  <c:v>13</c:v>
                </c:pt>
                <c:pt idx="5">
                  <c:v>2</c:v>
                </c:pt>
              </c:numCache>
            </c:numRef>
          </c:val>
          <c:extLst>
            <c:ext xmlns:c16="http://schemas.microsoft.com/office/drawing/2014/chart" uri="{C3380CC4-5D6E-409C-BE32-E72D297353CC}">
              <c16:uniqueId val="{00000000-BE90-401B-A806-C6A15449380E}"/>
            </c:ext>
          </c:extLst>
        </c:ser>
        <c:dLbls>
          <c:showLegendKey val="0"/>
          <c:showVal val="0"/>
          <c:showCatName val="0"/>
          <c:showSerName val="0"/>
          <c:showPercent val="0"/>
          <c:showBubbleSize val="0"/>
        </c:dLbls>
        <c:gapWidth val="182"/>
        <c:axId val="1865736336"/>
        <c:axId val="1865743536"/>
      </c:barChart>
      <c:catAx>
        <c:axId val="186573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65743536"/>
        <c:crosses val="autoZero"/>
        <c:auto val="1"/>
        <c:lblAlgn val="ctr"/>
        <c:lblOffset val="100"/>
        <c:noMultiLvlLbl val="0"/>
      </c:catAx>
      <c:valAx>
        <c:axId val="1865743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5736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Main Reason Stopped Using Static Dilators (37)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Didn't feel like I was making progress</c:v>
                </c:pt>
                <c:pt idx="1">
                  <c:v>Found dilation too painful</c:v>
                </c:pt>
                <c:pt idx="2">
                  <c:v>Disliked my dilators--the equipment</c:v>
                </c:pt>
                <c:pt idx="3">
                  <c:v>Disliked dilation--the experience</c:v>
                </c:pt>
                <c:pt idx="4">
                  <c:v>I was tired, and/or I couldn't find the time</c:v>
                </c:pt>
                <c:pt idx="5">
                  <c:v>Other-specify*</c:v>
                </c:pt>
              </c:strCache>
            </c:strRef>
          </c:cat>
          <c:val>
            <c:numRef>
              <c:f>Sheet1!$B$2:$B$7</c:f>
              <c:numCache>
                <c:formatCode>General</c:formatCode>
                <c:ptCount val="6"/>
                <c:pt idx="0">
                  <c:v>14</c:v>
                </c:pt>
                <c:pt idx="1">
                  <c:v>11</c:v>
                </c:pt>
                <c:pt idx="2">
                  <c:v>4</c:v>
                </c:pt>
                <c:pt idx="3">
                  <c:v>3</c:v>
                </c:pt>
                <c:pt idx="4">
                  <c:v>1</c:v>
                </c:pt>
                <c:pt idx="5">
                  <c:v>4</c:v>
                </c:pt>
              </c:numCache>
            </c:numRef>
          </c:val>
          <c:extLst>
            <c:ext xmlns:c16="http://schemas.microsoft.com/office/drawing/2014/chart" uri="{C3380CC4-5D6E-409C-BE32-E72D297353CC}">
              <c16:uniqueId val="{00000000-BDAB-46B5-82F6-FE3075F14A21}"/>
            </c:ext>
          </c:extLst>
        </c:ser>
        <c:dLbls>
          <c:showLegendKey val="0"/>
          <c:showVal val="0"/>
          <c:showCatName val="0"/>
          <c:showSerName val="0"/>
          <c:showPercent val="0"/>
          <c:showBubbleSize val="0"/>
        </c:dLbls>
        <c:gapWidth val="182"/>
        <c:axId val="1865736336"/>
        <c:axId val="1865743536"/>
      </c:barChart>
      <c:catAx>
        <c:axId val="186573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65743536"/>
        <c:crosses val="autoZero"/>
        <c:auto val="1"/>
        <c:lblAlgn val="l"/>
        <c:lblOffset val="100"/>
        <c:noMultiLvlLbl val="0"/>
      </c:catAx>
      <c:valAx>
        <c:axId val="1865743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5736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2C39-A325-46ED-AF97-C3C6C486B6BF}"/>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DE28B42-8AE0-4D0F-AF6C-E32F99B1A88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F6646A-A952-40AB-9756-99A1685AC0A9}"/>
              </a:ext>
            </a:extLst>
          </p:cNvPr>
          <p:cNvSpPr>
            <a:spLocks noGrp="1"/>
          </p:cNvSpPr>
          <p:nvPr>
            <p:ph type="dt" sz="half" idx="10"/>
          </p:nvPr>
        </p:nvSpPr>
        <p:spPr/>
        <p:txBody>
          <a:bodyPr/>
          <a:lstStyle>
            <a:lvl1pPr>
              <a:defRPr>
                <a:solidFill>
                  <a:schemeClr val="bg1"/>
                </a:solidFill>
              </a:defRPr>
            </a:lvl1pPr>
          </a:lstStyle>
          <a:p>
            <a:fld id="{3E88FD8F-D829-4F61-ADA9-C60BDF5429AA}" type="datetimeFigureOut">
              <a:rPr lang="en-US" smtClean="0"/>
              <a:pPr/>
              <a:t>9/25/2025</a:t>
            </a:fld>
            <a:endParaRPr lang="en-US"/>
          </a:p>
        </p:txBody>
      </p:sp>
      <p:sp>
        <p:nvSpPr>
          <p:cNvPr id="5" name="Footer Placeholder 4">
            <a:extLst>
              <a:ext uri="{FF2B5EF4-FFF2-40B4-BE49-F238E27FC236}">
                <a16:creationId xmlns:a16="http://schemas.microsoft.com/office/drawing/2014/main" id="{7EB3C0C0-6448-4E05-ABEC-95829BDCA50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F78E6DC-4F40-4F94-A6AA-5B8AE528FA98}"/>
              </a:ext>
            </a:extLst>
          </p:cNvPr>
          <p:cNvSpPr>
            <a:spLocks noGrp="1"/>
          </p:cNvSpPr>
          <p:nvPr>
            <p:ph type="sldNum" sz="quarter" idx="12"/>
          </p:nvPr>
        </p:nvSpPr>
        <p:spPr/>
        <p:txBody>
          <a:bodyPr/>
          <a:lstStyle>
            <a:lvl1pPr>
              <a:defRPr>
                <a:solidFill>
                  <a:schemeClr val="bg1"/>
                </a:solidFill>
              </a:defRPr>
            </a:lvl1pPr>
          </a:lstStyle>
          <a:p>
            <a:fld id="{E40C8C4F-2B1B-43F3-90A2-5AC33A9BC813}" type="slidenum">
              <a:rPr lang="en-US" smtClean="0"/>
              <a:pPr/>
              <a:t>‹#›</a:t>
            </a:fld>
            <a:endParaRPr lang="en-US"/>
          </a:p>
        </p:txBody>
      </p:sp>
      <p:pic>
        <p:nvPicPr>
          <p:cNvPr id="9" name="Picture 8" descr="Logo&#10;&#10;Description automatically generated with medium confidence">
            <a:extLst>
              <a:ext uri="{FF2B5EF4-FFF2-40B4-BE49-F238E27FC236}">
                <a16:creationId xmlns:a16="http://schemas.microsoft.com/office/drawing/2014/main" id="{0D889DFE-E061-483F-A776-2CF4C840B3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200" y="4797363"/>
            <a:ext cx="1876547" cy="1876547"/>
          </a:xfrm>
          <a:prstGeom prst="rect">
            <a:avLst/>
          </a:prstGeom>
        </p:spPr>
      </p:pic>
    </p:spTree>
    <p:extLst>
      <p:ext uri="{BB962C8B-B14F-4D97-AF65-F5344CB8AC3E}">
        <p14:creationId xmlns:p14="http://schemas.microsoft.com/office/powerpoint/2010/main" val="52694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77AA-CC8A-4646-942D-8987766845EE}"/>
              </a:ext>
            </a:extLst>
          </p:cNvPr>
          <p:cNvSpPr>
            <a:spLocks noGrp="1"/>
          </p:cNvSpPr>
          <p:nvPr>
            <p:ph type="title"/>
          </p:nvPr>
        </p:nvSpPr>
        <p:spPr>
          <a:xfrm>
            <a:off x="2407298" y="365125"/>
            <a:ext cx="8946502" cy="1325563"/>
          </a:xfrm>
        </p:spPr>
        <p:txBody>
          <a:bodyPr/>
          <a:lstStyle>
            <a:lvl1pPr>
              <a:defRPr>
                <a:solidFill>
                  <a:srgbClr val="117B98"/>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2CBE6B0-B45B-4998-BD37-7B48019AA6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A377C-1821-43B9-A307-85ADCC397C24}"/>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5" name="Footer Placeholder 4">
            <a:extLst>
              <a:ext uri="{FF2B5EF4-FFF2-40B4-BE49-F238E27FC236}">
                <a16:creationId xmlns:a16="http://schemas.microsoft.com/office/drawing/2014/main" id="{E25D7853-3AD0-451F-A246-3FBADDA44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6A879-11CE-482B-959B-ED5368BD0D36}"/>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85387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C3266-BCD4-4A76-8676-075C0DB59BBC}"/>
              </a:ext>
            </a:extLst>
          </p:cNvPr>
          <p:cNvSpPr>
            <a:spLocks noGrp="1"/>
          </p:cNvSpPr>
          <p:nvPr>
            <p:ph type="title" orient="vert"/>
          </p:nvPr>
        </p:nvSpPr>
        <p:spPr>
          <a:xfrm>
            <a:off x="8724900" y="365125"/>
            <a:ext cx="2628900" cy="5811838"/>
          </a:xfrm>
        </p:spPr>
        <p:txBody>
          <a:bodyPr vert="eaVert"/>
          <a:lstStyle>
            <a:lvl1pPr>
              <a:defRPr>
                <a:solidFill>
                  <a:srgbClr val="117B98"/>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954F758-1330-4685-A004-6665059FA4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3784A-1D99-4145-B0EF-0FC474614316}"/>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5" name="Footer Placeholder 4">
            <a:extLst>
              <a:ext uri="{FF2B5EF4-FFF2-40B4-BE49-F238E27FC236}">
                <a16:creationId xmlns:a16="http://schemas.microsoft.com/office/drawing/2014/main" id="{960BDD7F-899A-4372-9B05-E9B42F649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BBEA1-8A52-4790-9185-1BA8F501A9F0}"/>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350954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3A0B-2BFA-4507-A1B5-B765C28D3849}"/>
              </a:ext>
            </a:extLst>
          </p:cNvPr>
          <p:cNvSpPr>
            <a:spLocks noGrp="1"/>
          </p:cNvSpPr>
          <p:nvPr>
            <p:ph type="title"/>
          </p:nvPr>
        </p:nvSpPr>
        <p:spPr>
          <a:xfrm>
            <a:off x="2286000" y="365125"/>
            <a:ext cx="9067800" cy="1325563"/>
          </a:xfrm>
        </p:spPr>
        <p:txBody>
          <a:bodyPr/>
          <a:lstStyle>
            <a:lvl1pPr>
              <a:defRPr>
                <a:solidFill>
                  <a:srgbClr val="117B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470B9-161A-4BA3-B8D1-B32C8A0646F2}"/>
              </a:ext>
            </a:extLst>
          </p:cNvPr>
          <p:cNvSpPr>
            <a:spLocks noGrp="1"/>
          </p:cNvSpPr>
          <p:nvPr>
            <p:ph idx="1"/>
          </p:nvPr>
        </p:nvSpPr>
        <p:spPr>
          <a:xfrm>
            <a:off x="838200" y="2155371"/>
            <a:ext cx="10515600" cy="4021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B7F4C-79A5-43BA-993F-F144AC6F51A7}"/>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5" name="Footer Placeholder 4">
            <a:extLst>
              <a:ext uri="{FF2B5EF4-FFF2-40B4-BE49-F238E27FC236}">
                <a16:creationId xmlns:a16="http://schemas.microsoft.com/office/drawing/2014/main" id="{75B00239-EFD0-4230-AA22-72CC74A04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8DE4C-F628-4A25-AC5E-6202DC0DA38E}"/>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270757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FF84-8B62-4BA5-952F-91630C7B95A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74CEA49-DD81-4951-8F6C-14C7CDE37EA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BB0BD-F43F-4C3B-A005-0240321F426B}"/>
              </a:ext>
            </a:extLst>
          </p:cNvPr>
          <p:cNvSpPr>
            <a:spLocks noGrp="1"/>
          </p:cNvSpPr>
          <p:nvPr>
            <p:ph type="dt" sz="half" idx="10"/>
          </p:nvPr>
        </p:nvSpPr>
        <p:spPr/>
        <p:txBody>
          <a:bodyPr/>
          <a:lstStyle>
            <a:lvl1pPr>
              <a:defRPr>
                <a:solidFill>
                  <a:schemeClr val="bg1"/>
                </a:solidFill>
              </a:defRPr>
            </a:lvl1pPr>
          </a:lstStyle>
          <a:p>
            <a:fld id="{3E88FD8F-D829-4F61-ADA9-C60BDF5429AA}" type="datetimeFigureOut">
              <a:rPr lang="en-US" smtClean="0"/>
              <a:pPr/>
              <a:t>9/25/2025</a:t>
            </a:fld>
            <a:endParaRPr lang="en-US"/>
          </a:p>
        </p:txBody>
      </p:sp>
      <p:sp>
        <p:nvSpPr>
          <p:cNvPr id="5" name="Footer Placeholder 4">
            <a:extLst>
              <a:ext uri="{FF2B5EF4-FFF2-40B4-BE49-F238E27FC236}">
                <a16:creationId xmlns:a16="http://schemas.microsoft.com/office/drawing/2014/main" id="{C56DAC99-1263-49E3-BF16-83F3FB4E910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D9C66EA-3F35-4EB7-858F-81DE7C6AE7E5}"/>
              </a:ext>
            </a:extLst>
          </p:cNvPr>
          <p:cNvSpPr>
            <a:spLocks noGrp="1"/>
          </p:cNvSpPr>
          <p:nvPr>
            <p:ph type="sldNum" sz="quarter" idx="12"/>
          </p:nvPr>
        </p:nvSpPr>
        <p:spPr/>
        <p:txBody>
          <a:bodyPr/>
          <a:lstStyle>
            <a:lvl1pPr>
              <a:defRPr>
                <a:solidFill>
                  <a:schemeClr val="bg1"/>
                </a:solidFill>
              </a:defRPr>
            </a:lvl1pPr>
          </a:lstStyle>
          <a:p>
            <a:fld id="{E40C8C4F-2B1B-43F3-90A2-5AC33A9BC813}" type="slidenum">
              <a:rPr lang="en-US" smtClean="0"/>
              <a:pPr/>
              <a:t>‹#›</a:t>
            </a:fld>
            <a:endParaRPr lang="en-US"/>
          </a:p>
        </p:txBody>
      </p:sp>
      <p:pic>
        <p:nvPicPr>
          <p:cNvPr id="8" name="Picture 7" descr="Logo&#10;&#10;Description automatically generated with medium confidence">
            <a:extLst>
              <a:ext uri="{FF2B5EF4-FFF2-40B4-BE49-F238E27FC236}">
                <a16:creationId xmlns:a16="http://schemas.microsoft.com/office/drawing/2014/main" id="{AC5E8960-54D2-428D-BC1A-D2325DE170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200" y="4797363"/>
            <a:ext cx="1876547" cy="1876547"/>
          </a:xfrm>
          <a:prstGeom prst="rect">
            <a:avLst/>
          </a:prstGeom>
        </p:spPr>
      </p:pic>
    </p:spTree>
    <p:extLst>
      <p:ext uri="{BB962C8B-B14F-4D97-AF65-F5344CB8AC3E}">
        <p14:creationId xmlns:p14="http://schemas.microsoft.com/office/powerpoint/2010/main" val="302598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1BDA-6CC8-4645-B122-90EB6054A203}"/>
              </a:ext>
            </a:extLst>
          </p:cNvPr>
          <p:cNvSpPr>
            <a:spLocks noGrp="1"/>
          </p:cNvSpPr>
          <p:nvPr>
            <p:ph type="title"/>
          </p:nvPr>
        </p:nvSpPr>
        <p:spPr>
          <a:xfrm>
            <a:off x="2313992" y="365125"/>
            <a:ext cx="9039808" cy="1325563"/>
          </a:xfrm>
        </p:spPr>
        <p:txBody>
          <a:bodyPr/>
          <a:lstStyle>
            <a:lvl1pPr>
              <a:defRPr>
                <a:solidFill>
                  <a:srgbClr val="117B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4B55CB2-6D83-484C-9519-F7E5697EC147}"/>
              </a:ext>
            </a:extLst>
          </p:cNvPr>
          <p:cNvSpPr>
            <a:spLocks noGrp="1"/>
          </p:cNvSpPr>
          <p:nvPr>
            <p:ph sz="half" idx="1"/>
          </p:nvPr>
        </p:nvSpPr>
        <p:spPr>
          <a:xfrm>
            <a:off x="838200" y="2155371"/>
            <a:ext cx="5181600" cy="4021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EEBFD5-B227-44FB-8AF7-E25CCEAB86F7}"/>
              </a:ext>
            </a:extLst>
          </p:cNvPr>
          <p:cNvSpPr>
            <a:spLocks noGrp="1"/>
          </p:cNvSpPr>
          <p:nvPr>
            <p:ph sz="half" idx="2"/>
          </p:nvPr>
        </p:nvSpPr>
        <p:spPr>
          <a:xfrm>
            <a:off x="6172200" y="2155371"/>
            <a:ext cx="5181600" cy="4021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5757C5-CC11-4531-876E-705D73AB2C44}"/>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6" name="Footer Placeholder 5">
            <a:extLst>
              <a:ext uri="{FF2B5EF4-FFF2-40B4-BE49-F238E27FC236}">
                <a16:creationId xmlns:a16="http://schemas.microsoft.com/office/drawing/2014/main" id="{3BCE9501-1699-40D6-98C3-B9BC4C7FF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3D0B0-1C01-4739-80A1-1E45A3B8A1BD}"/>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142656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1D54-5C18-4403-9C27-64EF4E0FB02E}"/>
              </a:ext>
            </a:extLst>
          </p:cNvPr>
          <p:cNvSpPr>
            <a:spLocks noGrp="1"/>
          </p:cNvSpPr>
          <p:nvPr>
            <p:ph type="title"/>
          </p:nvPr>
        </p:nvSpPr>
        <p:spPr>
          <a:xfrm>
            <a:off x="2332652" y="365125"/>
            <a:ext cx="9022735" cy="1325563"/>
          </a:xfrm>
        </p:spPr>
        <p:txBody>
          <a:bodyPr/>
          <a:lstStyle>
            <a:lvl1pPr>
              <a:defRPr>
                <a:solidFill>
                  <a:srgbClr val="117B9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426EE47-4B64-4888-A1B4-574F1B8FFA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401BA-D61E-4173-BE61-D264FA95A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CE3C2-12A9-4718-A533-89C1DE131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61E455-D214-4407-9316-524824AE0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ED5F7C-4F7A-4002-9C20-0F588E915BBC}"/>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8" name="Footer Placeholder 7">
            <a:extLst>
              <a:ext uri="{FF2B5EF4-FFF2-40B4-BE49-F238E27FC236}">
                <a16:creationId xmlns:a16="http://schemas.microsoft.com/office/drawing/2014/main" id="{48DB3680-59D8-4DD5-9545-81FBD37099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98BF82-B3A5-43E6-92B6-442C87732007}"/>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41296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D9C3-1996-4770-868A-050180936868}"/>
              </a:ext>
            </a:extLst>
          </p:cNvPr>
          <p:cNvSpPr>
            <a:spLocks noGrp="1"/>
          </p:cNvSpPr>
          <p:nvPr>
            <p:ph type="title"/>
          </p:nvPr>
        </p:nvSpPr>
        <p:spPr>
          <a:xfrm>
            <a:off x="2481942" y="365125"/>
            <a:ext cx="8871857" cy="1325563"/>
          </a:xfrm>
        </p:spPr>
        <p:txBody>
          <a:bodyPr/>
          <a:lstStyle>
            <a:lvl1pPr>
              <a:defRPr>
                <a:solidFill>
                  <a:srgbClr val="117B98"/>
                </a:solidFill>
              </a:defRPr>
            </a:lvl1pPr>
          </a:lstStyle>
          <a:p>
            <a:r>
              <a:rPr lang="en-US"/>
              <a:t>Click to edit Master title style</a:t>
            </a:r>
          </a:p>
        </p:txBody>
      </p:sp>
      <p:sp>
        <p:nvSpPr>
          <p:cNvPr id="3" name="Date Placeholder 2">
            <a:extLst>
              <a:ext uri="{FF2B5EF4-FFF2-40B4-BE49-F238E27FC236}">
                <a16:creationId xmlns:a16="http://schemas.microsoft.com/office/drawing/2014/main" id="{36FAC817-7334-4780-A6FE-5CF99CCFF90B}"/>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4" name="Footer Placeholder 3">
            <a:extLst>
              <a:ext uri="{FF2B5EF4-FFF2-40B4-BE49-F238E27FC236}">
                <a16:creationId xmlns:a16="http://schemas.microsoft.com/office/drawing/2014/main" id="{A2496CE3-BF41-410D-A595-A46EC7FE48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D80BF-7BE4-42CB-9899-5E1E3F36063D}"/>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238433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DDDE6-E8B4-471E-81C5-1A1C5D6A1D58}"/>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3" name="Footer Placeholder 2">
            <a:extLst>
              <a:ext uri="{FF2B5EF4-FFF2-40B4-BE49-F238E27FC236}">
                <a16:creationId xmlns:a16="http://schemas.microsoft.com/office/drawing/2014/main" id="{38766BCD-1AE6-4FBE-BBE6-5815BF8333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DA0B90-3E87-4373-A75A-CD59AF5BBEBD}"/>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159972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5E8F-33C5-41C4-A3CD-4BFAC465B975}"/>
              </a:ext>
            </a:extLst>
          </p:cNvPr>
          <p:cNvSpPr>
            <a:spLocks noGrp="1"/>
          </p:cNvSpPr>
          <p:nvPr>
            <p:ph type="title"/>
          </p:nvPr>
        </p:nvSpPr>
        <p:spPr>
          <a:xfrm>
            <a:off x="836612" y="1455575"/>
            <a:ext cx="3932237" cy="1600200"/>
          </a:xfrm>
        </p:spPr>
        <p:txBody>
          <a:bodyPr anchor="b"/>
          <a:lstStyle>
            <a:lvl1pPr>
              <a:defRPr sz="3200">
                <a:solidFill>
                  <a:srgbClr val="117B9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1B1FB93-FAED-43EC-A952-A35F6513F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0C17BD-6059-4E8C-939E-C4CB688AADE9}"/>
              </a:ext>
            </a:extLst>
          </p:cNvPr>
          <p:cNvSpPr>
            <a:spLocks noGrp="1"/>
          </p:cNvSpPr>
          <p:nvPr>
            <p:ph type="body" sz="half" idx="2"/>
          </p:nvPr>
        </p:nvSpPr>
        <p:spPr>
          <a:xfrm>
            <a:off x="839788" y="3055775"/>
            <a:ext cx="3932237" cy="28132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65069-1E98-4BE2-8B3B-B3B7F902E5D9}"/>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6" name="Footer Placeholder 5">
            <a:extLst>
              <a:ext uri="{FF2B5EF4-FFF2-40B4-BE49-F238E27FC236}">
                <a16:creationId xmlns:a16="http://schemas.microsoft.com/office/drawing/2014/main" id="{9366FE7C-982C-419D-9C8D-B485B1A00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B8D3F-F90E-4FF1-955C-1D4CCCCEAAF2}"/>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412203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2ACA-68EC-4FCC-8F00-38BA73235256}"/>
              </a:ext>
            </a:extLst>
          </p:cNvPr>
          <p:cNvSpPr>
            <a:spLocks noGrp="1"/>
          </p:cNvSpPr>
          <p:nvPr>
            <p:ph type="title"/>
          </p:nvPr>
        </p:nvSpPr>
        <p:spPr>
          <a:xfrm>
            <a:off x="839788" y="1544216"/>
            <a:ext cx="3932237" cy="1600200"/>
          </a:xfrm>
        </p:spPr>
        <p:txBody>
          <a:bodyPr anchor="b"/>
          <a:lstStyle>
            <a:lvl1pPr>
              <a:defRPr sz="3200">
                <a:solidFill>
                  <a:srgbClr val="117B98"/>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E63873C-846E-45C4-A23F-4DAF07187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3D79F-31ED-4FFC-9539-6910C231AB34}"/>
              </a:ext>
            </a:extLst>
          </p:cNvPr>
          <p:cNvSpPr>
            <a:spLocks noGrp="1"/>
          </p:cNvSpPr>
          <p:nvPr>
            <p:ph type="body" sz="half" idx="2"/>
          </p:nvPr>
        </p:nvSpPr>
        <p:spPr>
          <a:xfrm>
            <a:off x="839788" y="3144416"/>
            <a:ext cx="3932237" cy="27245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D7850-9971-4D0E-BD3F-D54718BEEEE3}"/>
              </a:ext>
            </a:extLst>
          </p:cNvPr>
          <p:cNvSpPr>
            <a:spLocks noGrp="1"/>
          </p:cNvSpPr>
          <p:nvPr>
            <p:ph type="dt" sz="half" idx="10"/>
          </p:nvPr>
        </p:nvSpPr>
        <p:spPr/>
        <p:txBody>
          <a:bodyPr/>
          <a:lstStyle/>
          <a:p>
            <a:fld id="{3E88FD8F-D829-4F61-ADA9-C60BDF5429AA}" type="datetimeFigureOut">
              <a:rPr lang="en-US" smtClean="0"/>
              <a:t>9/25/2025</a:t>
            </a:fld>
            <a:endParaRPr lang="en-US"/>
          </a:p>
        </p:txBody>
      </p:sp>
      <p:sp>
        <p:nvSpPr>
          <p:cNvPr id="6" name="Footer Placeholder 5">
            <a:extLst>
              <a:ext uri="{FF2B5EF4-FFF2-40B4-BE49-F238E27FC236}">
                <a16:creationId xmlns:a16="http://schemas.microsoft.com/office/drawing/2014/main" id="{57B4C022-82F3-4F38-9D0F-DAB618753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CDB7F2-1F56-4A20-9959-938E3AED5489}"/>
              </a:ext>
            </a:extLst>
          </p:cNvPr>
          <p:cNvSpPr>
            <a:spLocks noGrp="1"/>
          </p:cNvSpPr>
          <p:nvPr>
            <p:ph type="sldNum" sz="quarter" idx="12"/>
          </p:nvPr>
        </p:nvSpPr>
        <p:spPr/>
        <p:txBody>
          <a:bodyPr/>
          <a:lstStyle/>
          <a:p>
            <a:fld id="{E40C8C4F-2B1B-43F3-90A2-5AC33A9BC813}" type="slidenum">
              <a:rPr lang="en-US" smtClean="0"/>
              <a:t>‹#›</a:t>
            </a:fld>
            <a:endParaRPr lang="en-US"/>
          </a:p>
        </p:txBody>
      </p:sp>
    </p:spTree>
    <p:extLst>
      <p:ext uri="{BB962C8B-B14F-4D97-AF65-F5344CB8AC3E}">
        <p14:creationId xmlns:p14="http://schemas.microsoft.com/office/powerpoint/2010/main" val="172216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A94D-02D0-4483-A99D-9A1358501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196ACD-5F50-4ADD-BAB3-99480D79D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93463-DBB6-41E3-BF39-79B738775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8FD8F-D829-4F61-ADA9-C60BDF5429AA}" type="datetimeFigureOut">
              <a:rPr lang="en-US" smtClean="0"/>
              <a:t>9/25/2025</a:t>
            </a:fld>
            <a:endParaRPr lang="en-US"/>
          </a:p>
        </p:txBody>
      </p:sp>
      <p:sp>
        <p:nvSpPr>
          <p:cNvPr id="5" name="Footer Placeholder 4">
            <a:extLst>
              <a:ext uri="{FF2B5EF4-FFF2-40B4-BE49-F238E27FC236}">
                <a16:creationId xmlns:a16="http://schemas.microsoft.com/office/drawing/2014/main" id="{A613BC96-5C3E-4EAF-8976-E498D18D4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2E2283-366A-4E17-BD3C-B678AB566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C8C4F-2B1B-43F3-90A2-5AC33A9BC813}" type="slidenum">
              <a:rPr lang="en-US" smtClean="0"/>
              <a:t>‹#›</a:t>
            </a:fld>
            <a:endParaRPr lang="en-US"/>
          </a:p>
        </p:txBody>
      </p:sp>
    </p:spTree>
    <p:extLst>
      <p:ext uri="{BB962C8B-B14F-4D97-AF65-F5344CB8AC3E}">
        <p14:creationId xmlns:p14="http://schemas.microsoft.com/office/powerpoint/2010/main" val="204948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BFC7-BEFE-4D4F-87C8-84F6EEFCEC27}"/>
              </a:ext>
            </a:extLst>
          </p:cNvPr>
          <p:cNvSpPr>
            <a:spLocks noGrp="1"/>
          </p:cNvSpPr>
          <p:nvPr>
            <p:ph type="ctrTitle"/>
          </p:nvPr>
        </p:nvSpPr>
        <p:spPr>
          <a:xfrm>
            <a:off x="1524000" y="1122362"/>
            <a:ext cx="9144000" cy="4040187"/>
          </a:xfrm>
        </p:spPr>
        <p:txBody>
          <a:bodyPr>
            <a:noAutofit/>
          </a:bodyPr>
          <a:lstStyle/>
          <a:p>
            <a:r>
              <a:rPr lang="en-US" sz="4800" dirty="0"/>
              <a:t>A sub-analysis comparing subjects experienced with static dilators vs. naïve to dilation from the POMPOM study evaluating the efficacy of the Milli Expanding Dilator as a treatment for achieving intercourse. </a:t>
            </a:r>
          </a:p>
        </p:txBody>
      </p:sp>
      <p:sp>
        <p:nvSpPr>
          <p:cNvPr id="3" name="Subtitle 2">
            <a:extLst>
              <a:ext uri="{FF2B5EF4-FFF2-40B4-BE49-F238E27FC236}">
                <a16:creationId xmlns:a16="http://schemas.microsoft.com/office/drawing/2014/main" id="{81939C6C-8B5C-4CC9-9D6F-F17A0BC08535}"/>
              </a:ext>
            </a:extLst>
          </p:cNvPr>
          <p:cNvSpPr>
            <a:spLocks noGrp="1"/>
          </p:cNvSpPr>
          <p:nvPr>
            <p:ph type="subTitle" idx="1"/>
          </p:nvPr>
        </p:nvSpPr>
        <p:spPr>
          <a:xfrm>
            <a:off x="0" y="5303043"/>
            <a:ext cx="12192000" cy="865187"/>
          </a:xfrm>
        </p:spPr>
        <p:txBody>
          <a:bodyPr/>
          <a:lstStyle/>
          <a:p>
            <a:r>
              <a:rPr lang="en-US" dirty="0"/>
              <a:t>Sheryl Kingsberg, Ph.D., </a:t>
            </a:r>
            <a:br>
              <a:rPr lang="en-US" dirty="0"/>
            </a:br>
            <a:r>
              <a:rPr lang="en-US" dirty="0"/>
              <a:t>University Hospitals Cleveland Medical Center</a:t>
            </a:r>
          </a:p>
        </p:txBody>
      </p:sp>
    </p:spTree>
    <p:extLst>
      <p:ext uri="{BB962C8B-B14F-4D97-AF65-F5344CB8AC3E}">
        <p14:creationId xmlns:p14="http://schemas.microsoft.com/office/powerpoint/2010/main" val="289479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D2EB-942B-03C2-1C65-7FB4C55F6407}"/>
              </a:ext>
            </a:extLst>
          </p:cNvPr>
          <p:cNvSpPr>
            <a:spLocks noGrp="1"/>
          </p:cNvSpPr>
          <p:nvPr>
            <p:ph type="title"/>
          </p:nvPr>
        </p:nvSpPr>
        <p:spPr>
          <a:xfrm>
            <a:off x="1838325" y="355600"/>
            <a:ext cx="10353675" cy="1325563"/>
          </a:xfrm>
        </p:spPr>
        <p:txBody>
          <a:bodyPr>
            <a:normAutofit/>
          </a:bodyPr>
          <a:lstStyle/>
          <a:p>
            <a:r>
              <a:rPr lang="en-US" dirty="0"/>
              <a:t>Table 2. Primary Endpoint: PEQ Item 1 </a:t>
            </a:r>
            <a:br>
              <a:rPr lang="en-US" dirty="0"/>
            </a:br>
            <a:r>
              <a:rPr lang="en-US" sz="3600" dirty="0"/>
              <a:t>(Ability to achieve intercourse with a partner)</a:t>
            </a:r>
            <a:endParaRPr lang="en-US" dirty="0"/>
          </a:p>
        </p:txBody>
      </p:sp>
      <p:graphicFrame>
        <p:nvGraphicFramePr>
          <p:cNvPr id="6" name="Table 5">
            <a:extLst>
              <a:ext uri="{FF2B5EF4-FFF2-40B4-BE49-F238E27FC236}">
                <a16:creationId xmlns:a16="http://schemas.microsoft.com/office/drawing/2014/main" id="{F0932320-235A-3352-6B94-D7096CEA8435}"/>
              </a:ext>
            </a:extLst>
          </p:cNvPr>
          <p:cNvGraphicFramePr>
            <a:graphicFrameLocks noGrp="1"/>
          </p:cNvGraphicFramePr>
          <p:nvPr>
            <p:extLst>
              <p:ext uri="{D42A27DB-BD31-4B8C-83A1-F6EECF244321}">
                <p14:modId xmlns:p14="http://schemas.microsoft.com/office/powerpoint/2010/main" val="340500127"/>
              </p:ext>
            </p:extLst>
          </p:nvPr>
        </p:nvGraphicFramePr>
        <p:xfrm>
          <a:off x="582612" y="2086324"/>
          <a:ext cx="10752137" cy="4009676"/>
        </p:xfrm>
        <a:graphic>
          <a:graphicData uri="http://schemas.openxmlformats.org/drawingml/2006/table">
            <a:tbl>
              <a:tblPr firstRow="1" firstCol="1" bandRow="1">
                <a:tableStyleId>{69012ECD-51FC-41F1-AA8D-1B2483CD663E}</a:tableStyleId>
              </a:tblPr>
              <a:tblGrid>
                <a:gridCol w="2683724">
                  <a:extLst>
                    <a:ext uri="{9D8B030D-6E8A-4147-A177-3AD203B41FA5}">
                      <a16:colId xmlns:a16="http://schemas.microsoft.com/office/drawing/2014/main" val="3503425523"/>
                    </a:ext>
                  </a:extLst>
                </a:gridCol>
                <a:gridCol w="2689471">
                  <a:extLst>
                    <a:ext uri="{9D8B030D-6E8A-4147-A177-3AD203B41FA5}">
                      <a16:colId xmlns:a16="http://schemas.microsoft.com/office/drawing/2014/main" val="4185292474"/>
                    </a:ext>
                  </a:extLst>
                </a:gridCol>
                <a:gridCol w="2586030">
                  <a:extLst>
                    <a:ext uri="{9D8B030D-6E8A-4147-A177-3AD203B41FA5}">
                      <a16:colId xmlns:a16="http://schemas.microsoft.com/office/drawing/2014/main" val="2985258645"/>
                    </a:ext>
                  </a:extLst>
                </a:gridCol>
                <a:gridCol w="2792912">
                  <a:extLst>
                    <a:ext uri="{9D8B030D-6E8A-4147-A177-3AD203B41FA5}">
                      <a16:colId xmlns:a16="http://schemas.microsoft.com/office/drawing/2014/main" val="1976189769"/>
                    </a:ext>
                  </a:extLst>
                </a:gridCol>
              </a:tblGrid>
              <a:tr h="487993">
                <a:tc gridSpan="2">
                  <a:txBody>
                    <a:bodyPr/>
                    <a:lstStyle/>
                    <a:p>
                      <a:pPr marL="0" marR="0" algn="ctr">
                        <a:lnSpc>
                          <a:spcPct val="115000"/>
                        </a:lnSpc>
                        <a:spcAft>
                          <a:spcPts val="800"/>
                        </a:spcAft>
                        <a:buNone/>
                      </a:pPr>
                      <a:r>
                        <a:rPr lang="en-US" sz="2000" kern="100" dirty="0">
                          <a:effectLst/>
                        </a:rPr>
                        <a:t>Experienced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15000"/>
                        </a:lnSpc>
                        <a:spcAft>
                          <a:spcPts val="800"/>
                        </a:spcAft>
                        <a:buNone/>
                      </a:pPr>
                      <a:r>
                        <a:rPr lang="en-US" sz="2000" kern="100" dirty="0">
                          <a:effectLst/>
                        </a:rPr>
                        <a:t>Naive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21447518"/>
                  </a:ext>
                </a:extLst>
              </a:tr>
              <a:tr h="487993">
                <a:tc>
                  <a:txBody>
                    <a:bodyPr/>
                    <a:lstStyle/>
                    <a:p>
                      <a:pPr marL="0" marR="0" algn="ctr">
                        <a:lnSpc>
                          <a:spcPct val="115000"/>
                        </a:lnSpc>
                        <a:spcAft>
                          <a:spcPts val="800"/>
                        </a:spcAft>
                        <a:buNone/>
                      </a:pPr>
                      <a:r>
                        <a:rPr lang="en-US" sz="2000" b="0" kern="100" dirty="0">
                          <a:effectLst/>
                        </a:rPr>
                        <a:t>3 months (n=33)</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6 months (n=30)</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a:effectLst/>
                        </a:rPr>
                        <a:t>3 months (n=35)</a:t>
                      </a:r>
                      <a:endParaRPr lang="en-US" sz="2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a:effectLst/>
                        </a:rPr>
                        <a:t>6 months (n=33)</a:t>
                      </a:r>
                      <a:endParaRPr lang="en-US" sz="2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535039"/>
                  </a:ext>
                </a:extLst>
              </a:tr>
              <a:tr h="1002419">
                <a:tc>
                  <a:txBody>
                    <a:bodyPr/>
                    <a:lstStyle/>
                    <a:p>
                      <a:pPr marL="0" marR="0" algn="ctr">
                        <a:lnSpc>
                          <a:spcPct val="115000"/>
                        </a:lnSpc>
                        <a:spcAft>
                          <a:spcPts val="800"/>
                        </a:spcAft>
                        <a:buNone/>
                      </a:pPr>
                      <a:r>
                        <a:rPr lang="en-US" sz="2000" b="0" kern="100" dirty="0">
                          <a:effectLst/>
                        </a:rPr>
                        <a:t>12.0% </a:t>
                      </a:r>
                      <a:br>
                        <a:rPr lang="en-US" sz="2000" b="0" kern="100" dirty="0">
                          <a:effectLst/>
                        </a:rPr>
                      </a:br>
                      <a:r>
                        <a:rPr lang="en-US" sz="2000" b="0" kern="100" dirty="0">
                          <a:effectLst/>
                        </a:rPr>
                        <a:t>(p=0.6091)</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54.2% </a:t>
                      </a:r>
                      <a:br>
                        <a:rPr lang="en-US" sz="2000" b="0" kern="100" dirty="0">
                          <a:effectLst/>
                        </a:rPr>
                      </a:br>
                      <a:r>
                        <a:rPr lang="en-US" sz="2000" b="0" kern="100" dirty="0">
                          <a:effectLst/>
                        </a:rPr>
                        <a:t>(p=0.0349)</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50.0% </a:t>
                      </a:r>
                      <a:br>
                        <a:rPr lang="en-US" sz="2000" b="0" kern="100" dirty="0">
                          <a:effectLst/>
                        </a:rPr>
                      </a:br>
                      <a:r>
                        <a:rPr lang="en-US" sz="2000" b="0" kern="100" dirty="0">
                          <a:effectLst/>
                        </a:rPr>
                        <a:t>(p=0.0370)</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a:effectLst/>
                        </a:rPr>
                        <a:t>78.0% </a:t>
                      </a:r>
                      <a:br>
                        <a:rPr lang="en-US" sz="2000" b="0" kern="100">
                          <a:effectLst/>
                        </a:rPr>
                      </a:br>
                      <a:r>
                        <a:rPr lang="en-US" sz="2000" b="0" kern="100">
                          <a:effectLst/>
                        </a:rPr>
                        <a:t>(p=0.037)</a:t>
                      </a:r>
                      <a:endParaRPr lang="en-US" sz="2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3789958"/>
                  </a:ext>
                </a:extLst>
              </a:tr>
              <a:tr h="2031271">
                <a:tc>
                  <a:txBody>
                    <a:bodyPr/>
                    <a:lstStyle/>
                    <a:p>
                      <a:pPr marL="0" marR="0" algn="ctr">
                        <a:lnSpc>
                          <a:spcPct val="115000"/>
                        </a:lnSpc>
                        <a:spcAft>
                          <a:spcPts val="800"/>
                        </a:spcAft>
                        <a:buNone/>
                      </a:pPr>
                      <a:r>
                        <a:rPr lang="en-US" sz="2000" b="0" kern="100" dirty="0">
                          <a:effectLst/>
                        </a:rPr>
                        <a:t>52.9% of participants who attempted intercourse were successful</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65% of participants </a:t>
                      </a:r>
                      <a:br>
                        <a:rPr lang="en-US" sz="2000" b="0" kern="100" dirty="0">
                          <a:effectLst/>
                        </a:rPr>
                      </a:br>
                      <a:r>
                        <a:rPr lang="en-US" sz="2000" b="0" kern="100" dirty="0">
                          <a:effectLst/>
                        </a:rPr>
                        <a:t>who attempted intercourse were successful</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68.2% of participants who attempted intercourse were successful</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81.8% of participants who attempted intercourse were successful</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4564165"/>
                  </a:ext>
                </a:extLst>
              </a:tr>
            </a:tbl>
          </a:graphicData>
        </a:graphic>
      </p:graphicFrame>
      <p:sp>
        <p:nvSpPr>
          <p:cNvPr id="7" name="TextBox 6">
            <a:extLst>
              <a:ext uri="{FF2B5EF4-FFF2-40B4-BE49-F238E27FC236}">
                <a16:creationId xmlns:a16="http://schemas.microsoft.com/office/drawing/2014/main" id="{E41BB206-B383-7F08-C3A1-AC39A5856795}"/>
              </a:ext>
            </a:extLst>
          </p:cNvPr>
          <p:cNvSpPr txBox="1"/>
          <p:nvPr/>
        </p:nvSpPr>
        <p:spPr>
          <a:xfrm>
            <a:off x="6096000" y="2086324"/>
            <a:ext cx="5238749" cy="3662541"/>
          </a:xfrm>
          <a:prstGeom prst="rect">
            <a:avLst/>
          </a:prstGeom>
          <a:solidFill>
            <a:schemeClr val="bg1"/>
          </a:solidFill>
        </p:spPr>
        <p:txBody>
          <a:bodyPr wrap="square" rtlCol="0">
            <a:spAutoFit/>
          </a:bodyPr>
          <a:lstStyle/>
          <a:p>
            <a:endParaRPr lang="en-US" sz="3200" dirty="0"/>
          </a:p>
          <a:p>
            <a:endParaRPr lang="en-US" sz="3200" dirty="0"/>
          </a:p>
          <a:p>
            <a:r>
              <a:rPr lang="en-US" sz="2800" dirty="0"/>
              <a:t>Participants with Prior Dilator Experience made some progress </a:t>
            </a:r>
            <a:br>
              <a:rPr lang="en-US" sz="2800" dirty="0"/>
            </a:br>
            <a:r>
              <a:rPr lang="en-US" sz="2800" dirty="0"/>
              <a:t>at 3 months and continued to make progress at 6 months.</a:t>
            </a:r>
          </a:p>
          <a:p>
            <a:endParaRPr lang="en-US" sz="2400" dirty="0"/>
          </a:p>
          <a:p>
            <a:endParaRPr lang="en-US" sz="3200" dirty="0"/>
          </a:p>
        </p:txBody>
      </p:sp>
    </p:spTree>
    <p:extLst>
      <p:ext uri="{BB962C8B-B14F-4D97-AF65-F5344CB8AC3E}">
        <p14:creationId xmlns:p14="http://schemas.microsoft.com/office/powerpoint/2010/main" val="216889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EC944-95B8-EB8F-CA72-779A6F534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4F0F4-828C-2543-BD0B-193419ABCDBB}"/>
              </a:ext>
            </a:extLst>
          </p:cNvPr>
          <p:cNvSpPr>
            <a:spLocks noGrp="1"/>
          </p:cNvSpPr>
          <p:nvPr>
            <p:ph type="title"/>
          </p:nvPr>
        </p:nvSpPr>
        <p:spPr>
          <a:xfrm>
            <a:off x="1838325" y="355600"/>
            <a:ext cx="10353675" cy="1325563"/>
          </a:xfrm>
        </p:spPr>
        <p:txBody>
          <a:bodyPr>
            <a:normAutofit/>
          </a:bodyPr>
          <a:lstStyle/>
          <a:p>
            <a:r>
              <a:rPr lang="en-US" dirty="0"/>
              <a:t>Table 2. Primary Endpoint: PEQ Item 1 </a:t>
            </a:r>
            <a:br>
              <a:rPr lang="en-US" dirty="0"/>
            </a:br>
            <a:r>
              <a:rPr lang="en-US" sz="3600" dirty="0"/>
              <a:t>(Ability to achieve intercourse with a partner)</a:t>
            </a:r>
            <a:endParaRPr lang="en-US" dirty="0"/>
          </a:p>
        </p:txBody>
      </p:sp>
      <p:graphicFrame>
        <p:nvGraphicFramePr>
          <p:cNvPr id="6" name="Table 5">
            <a:extLst>
              <a:ext uri="{FF2B5EF4-FFF2-40B4-BE49-F238E27FC236}">
                <a16:creationId xmlns:a16="http://schemas.microsoft.com/office/drawing/2014/main" id="{99B4AEDB-717E-A335-87BE-A0B3A6BE96E3}"/>
              </a:ext>
            </a:extLst>
          </p:cNvPr>
          <p:cNvGraphicFramePr>
            <a:graphicFrameLocks noGrp="1"/>
          </p:cNvGraphicFramePr>
          <p:nvPr>
            <p:extLst>
              <p:ext uri="{D42A27DB-BD31-4B8C-83A1-F6EECF244321}">
                <p14:modId xmlns:p14="http://schemas.microsoft.com/office/powerpoint/2010/main" val="2431602368"/>
              </p:ext>
            </p:extLst>
          </p:nvPr>
        </p:nvGraphicFramePr>
        <p:xfrm>
          <a:off x="582612" y="3124549"/>
          <a:ext cx="10752137" cy="3142900"/>
        </p:xfrm>
        <a:graphic>
          <a:graphicData uri="http://schemas.openxmlformats.org/drawingml/2006/table">
            <a:tbl>
              <a:tblPr firstRow="1" firstCol="1" bandRow="1">
                <a:tableStyleId>{69012ECD-51FC-41F1-AA8D-1B2483CD663E}</a:tableStyleId>
              </a:tblPr>
              <a:tblGrid>
                <a:gridCol w="2683724">
                  <a:extLst>
                    <a:ext uri="{9D8B030D-6E8A-4147-A177-3AD203B41FA5}">
                      <a16:colId xmlns:a16="http://schemas.microsoft.com/office/drawing/2014/main" val="3503425523"/>
                    </a:ext>
                  </a:extLst>
                </a:gridCol>
                <a:gridCol w="2799184">
                  <a:extLst>
                    <a:ext uri="{9D8B030D-6E8A-4147-A177-3AD203B41FA5}">
                      <a16:colId xmlns:a16="http://schemas.microsoft.com/office/drawing/2014/main" val="4185292474"/>
                    </a:ext>
                  </a:extLst>
                </a:gridCol>
                <a:gridCol w="2651760">
                  <a:extLst>
                    <a:ext uri="{9D8B030D-6E8A-4147-A177-3AD203B41FA5}">
                      <a16:colId xmlns:a16="http://schemas.microsoft.com/office/drawing/2014/main" val="2985258645"/>
                    </a:ext>
                  </a:extLst>
                </a:gridCol>
                <a:gridCol w="2617469">
                  <a:extLst>
                    <a:ext uri="{9D8B030D-6E8A-4147-A177-3AD203B41FA5}">
                      <a16:colId xmlns:a16="http://schemas.microsoft.com/office/drawing/2014/main" val="1976189769"/>
                    </a:ext>
                  </a:extLst>
                </a:gridCol>
              </a:tblGrid>
              <a:tr h="382503">
                <a:tc gridSpan="2">
                  <a:txBody>
                    <a:bodyPr/>
                    <a:lstStyle/>
                    <a:p>
                      <a:pPr marL="0" marR="0" algn="ctr">
                        <a:lnSpc>
                          <a:spcPct val="115000"/>
                        </a:lnSpc>
                        <a:spcAft>
                          <a:spcPts val="800"/>
                        </a:spcAft>
                        <a:buNone/>
                      </a:pPr>
                      <a:r>
                        <a:rPr lang="en-US" sz="2000" kern="100" dirty="0">
                          <a:effectLst/>
                        </a:rPr>
                        <a:t>Experienced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15000"/>
                        </a:lnSpc>
                        <a:spcAft>
                          <a:spcPts val="800"/>
                        </a:spcAft>
                        <a:buNone/>
                      </a:pPr>
                      <a:r>
                        <a:rPr lang="en-US" sz="2000" kern="100" dirty="0">
                          <a:effectLst/>
                        </a:rPr>
                        <a:t>Naive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21447518"/>
                  </a:ext>
                </a:extLst>
              </a:tr>
              <a:tr h="382503">
                <a:tc>
                  <a:txBody>
                    <a:bodyPr/>
                    <a:lstStyle/>
                    <a:p>
                      <a:pPr marL="0" marR="0" algn="ctr">
                        <a:lnSpc>
                          <a:spcPct val="115000"/>
                        </a:lnSpc>
                        <a:spcAft>
                          <a:spcPts val="800"/>
                        </a:spcAft>
                        <a:buNone/>
                      </a:pPr>
                      <a:r>
                        <a:rPr lang="en-US" sz="2000" b="0" kern="100" dirty="0">
                          <a:effectLst/>
                        </a:rPr>
                        <a:t>3 months (n=33)</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6 months (n=30)</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a:effectLst/>
                        </a:rPr>
                        <a:t>3 months (n=35)</a:t>
                      </a:r>
                      <a:endParaRPr lang="en-US" sz="2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a:effectLst/>
                        </a:rPr>
                        <a:t>6 months (n=33)</a:t>
                      </a:r>
                      <a:endParaRPr lang="en-US" sz="2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535039"/>
                  </a:ext>
                </a:extLst>
              </a:tr>
              <a:tr h="785725">
                <a:tc>
                  <a:txBody>
                    <a:bodyPr/>
                    <a:lstStyle/>
                    <a:p>
                      <a:pPr marL="0" marR="0" algn="ctr">
                        <a:lnSpc>
                          <a:spcPct val="115000"/>
                        </a:lnSpc>
                        <a:spcAft>
                          <a:spcPts val="800"/>
                        </a:spcAft>
                        <a:buNone/>
                      </a:pPr>
                      <a:r>
                        <a:rPr lang="en-US" sz="2000" b="0" kern="100" dirty="0">
                          <a:effectLst/>
                        </a:rPr>
                        <a:t>12.0% </a:t>
                      </a:r>
                      <a:br>
                        <a:rPr lang="en-US" sz="2000" b="0" kern="100" dirty="0">
                          <a:effectLst/>
                        </a:rPr>
                      </a:br>
                      <a:r>
                        <a:rPr lang="en-US" sz="2000" b="0" kern="100" dirty="0">
                          <a:effectLst/>
                        </a:rPr>
                        <a:t>(p=0.6091)</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54.2% </a:t>
                      </a:r>
                      <a:br>
                        <a:rPr lang="en-US" sz="2000" b="0" kern="100" dirty="0">
                          <a:effectLst/>
                        </a:rPr>
                      </a:br>
                      <a:r>
                        <a:rPr lang="en-US" sz="2000" b="0" kern="100" dirty="0">
                          <a:effectLst/>
                        </a:rPr>
                        <a:t>(p=0.0349)</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50.0% </a:t>
                      </a:r>
                      <a:br>
                        <a:rPr lang="en-US" sz="2000" b="0" kern="100" dirty="0">
                          <a:effectLst/>
                        </a:rPr>
                      </a:br>
                      <a:r>
                        <a:rPr lang="en-US" sz="2000" b="0" kern="100" dirty="0">
                          <a:effectLst/>
                        </a:rPr>
                        <a:t>(p=0.0370)</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84.6% </a:t>
                      </a:r>
                      <a:br>
                        <a:rPr lang="en-US" sz="2000" b="0" kern="100" dirty="0">
                          <a:effectLst/>
                        </a:rPr>
                      </a:br>
                      <a:r>
                        <a:rPr lang="en-US" sz="2000" b="0" kern="100" dirty="0">
                          <a:effectLst/>
                        </a:rPr>
                        <a:t>(p=0.0030)</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3789958"/>
                  </a:ext>
                </a:extLst>
              </a:tr>
              <a:tr h="1592169">
                <a:tc>
                  <a:txBody>
                    <a:bodyPr/>
                    <a:lstStyle/>
                    <a:p>
                      <a:pPr marL="0" marR="0" algn="ctr">
                        <a:lnSpc>
                          <a:spcPct val="115000"/>
                        </a:lnSpc>
                        <a:spcAft>
                          <a:spcPts val="800"/>
                        </a:spcAft>
                        <a:buNone/>
                      </a:pPr>
                      <a:r>
                        <a:rPr lang="en-US" sz="2000" b="0" kern="100" dirty="0">
                          <a:effectLst/>
                        </a:rPr>
                        <a:t>52.9% of participants who attempted intercourse were successful</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65% of </a:t>
                      </a:r>
                      <a:r>
                        <a:rPr lang="en-US" sz="2000" b="0" kern="100">
                          <a:effectLst/>
                        </a:rPr>
                        <a:t>participants </a:t>
                      </a:r>
                      <a:br>
                        <a:rPr lang="en-US" sz="2000" b="0" kern="100">
                          <a:effectLst/>
                        </a:rPr>
                      </a:br>
                      <a:r>
                        <a:rPr lang="en-US" sz="2000" b="0" kern="100">
                          <a:effectLst/>
                        </a:rPr>
                        <a:t>who </a:t>
                      </a:r>
                      <a:r>
                        <a:rPr lang="en-US" sz="2000" b="0" kern="100" dirty="0">
                          <a:effectLst/>
                        </a:rPr>
                        <a:t>attempted intercourse were successful</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68.2% of participants who attempted intercourse were successful</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2000" b="0" kern="100" dirty="0">
                          <a:effectLst/>
                        </a:rPr>
                        <a:t>81.8% of participants who attempted intercourse were successful</a:t>
                      </a:r>
                      <a:endParaRPr lang="en-US"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4564165"/>
                  </a:ext>
                </a:extLst>
              </a:tr>
            </a:tbl>
          </a:graphicData>
        </a:graphic>
      </p:graphicFrame>
      <p:sp>
        <p:nvSpPr>
          <p:cNvPr id="3" name="TextBox 2">
            <a:extLst>
              <a:ext uri="{FF2B5EF4-FFF2-40B4-BE49-F238E27FC236}">
                <a16:creationId xmlns:a16="http://schemas.microsoft.com/office/drawing/2014/main" id="{44821BF0-405D-5F4E-FE7B-0A90149B8C36}"/>
              </a:ext>
            </a:extLst>
          </p:cNvPr>
          <p:cNvSpPr txBox="1"/>
          <p:nvPr/>
        </p:nvSpPr>
        <p:spPr>
          <a:xfrm>
            <a:off x="582612" y="2086324"/>
            <a:ext cx="10752137" cy="1077218"/>
          </a:xfrm>
          <a:prstGeom prst="rect">
            <a:avLst/>
          </a:prstGeom>
          <a:solidFill>
            <a:schemeClr val="bg1"/>
          </a:solidFill>
        </p:spPr>
        <p:txBody>
          <a:bodyPr wrap="square" rtlCol="0">
            <a:spAutoFit/>
          </a:bodyPr>
          <a:lstStyle/>
          <a:p>
            <a:r>
              <a:rPr lang="en-US" sz="3200" dirty="0"/>
              <a:t>Participants with NO Prior Dilator Experience made significantly more progress at 3 months and 6 months.</a:t>
            </a:r>
          </a:p>
        </p:txBody>
      </p:sp>
    </p:spTree>
    <p:extLst>
      <p:ext uri="{BB962C8B-B14F-4D97-AF65-F5344CB8AC3E}">
        <p14:creationId xmlns:p14="http://schemas.microsoft.com/office/powerpoint/2010/main" val="209750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9D6C-F0FB-E7AD-DAEA-C82DBC2B8807}"/>
              </a:ext>
            </a:extLst>
          </p:cNvPr>
          <p:cNvSpPr>
            <a:spLocks noGrp="1"/>
          </p:cNvSpPr>
          <p:nvPr>
            <p:ph type="title"/>
          </p:nvPr>
        </p:nvSpPr>
        <p:spPr/>
        <p:txBody>
          <a:bodyPr/>
          <a:lstStyle/>
          <a:p>
            <a:r>
              <a:rPr lang="en-US" dirty="0"/>
              <a:t>Sizes: Incremental vs Jumps</a:t>
            </a:r>
          </a:p>
        </p:txBody>
      </p:sp>
      <p:sp>
        <p:nvSpPr>
          <p:cNvPr id="5" name="object 12">
            <a:extLst>
              <a:ext uri="{FF2B5EF4-FFF2-40B4-BE49-F238E27FC236}">
                <a16:creationId xmlns:a16="http://schemas.microsoft.com/office/drawing/2014/main" id="{70735697-951D-2426-9B84-570B4AE666A8}"/>
              </a:ext>
            </a:extLst>
          </p:cNvPr>
          <p:cNvSpPr txBox="1"/>
          <p:nvPr/>
        </p:nvSpPr>
        <p:spPr>
          <a:xfrm>
            <a:off x="6797608" y="2005831"/>
            <a:ext cx="4698134" cy="4113948"/>
          </a:xfrm>
          <a:prstGeom prst="rect">
            <a:avLst/>
          </a:prstGeom>
          <a:noFill/>
          <a:ln>
            <a:noFill/>
          </a:ln>
        </p:spPr>
        <p:txBody>
          <a:bodyPr vert="horz" wrap="square" lIns="0" tIns="12701" rIns="0" bIns="0" rtlCol="0">
            <a:spAutoFit/>
          </a:bodyPr>
          <a:lstStyle/>
          <a:p>
            <a:pPr marL="12701">
              <a:spcBef>
                <a:spcPts val="100"/>
              </a:spcBef>
            </a:pPr>
            <a:r>
              <a:rPr lang="en-US" sz="2400" dirty="0"/>
              <a:t>The Milli maximum dilation average for experienced (32.6 mm) and naïve (32.3 mm) participants falls between sizes 6 and 7 in two commonly used 8-device static kits.</a:t>
            </a:r>
          </a:p>
          <a:p>
            <a:pPr marL="12701">
              <a:spcBef>
                <a:spcPts val="100"/>
              </a:spcBef>
            </a:pPr>
            <a:endParaRPr lang="en-US" sz="2400" dirty="0"/>
          </a:p>
          <a:p>
            <a:pPr marL="12701">
              <a:spcBef>
                <a:spcPts val="100"/>
              </a:spcBef>
            </a:pPr>
            <a:r>
              <a:rPr lang="en-US" sz="2400" spc="50" dirty="0">
                <a:solidFill>
                  <a:schemeClr val="tx1">
                    <a:lumMod val="85000"/>
                    <a:lumOff val="15000"/>
                  </a:schemeClr>
                </a:solidFill>
                <a:cs typeface="Trebuchet MS"/>
              </a:rPr>
              <a:t>Participant verbatim: </a:t>
            </a:r>
          </a:p>
          <a:p>
            <a:pPr marL="469901" lvl="1">
              <a:spcBef>
                <a:spcPts val="100"/>
              </a:spcBef>
            </a:pPr>
            <a:r>
              <a:rPr lang="en-US" sz="2400" spc="50" dirty="0">
                <a:solidFill>
                  <a:schemeClr val="tx1">
                    <a:lumMod val="85000"/>
                    <a:lumOff val="15000"/>
                  </a:schemeClr>
                </a:solidFill>
                <a:cs typeface="Trebuchet MS"/>
              </a:rPr>
              <a:t>“</a:t>
            </a:r>
            <a:r>
              <a:rPr lang="en-US" sz="2400" i="1" dirty="0"/>
              <a:t>Want to have more intermediate options than my static dilators and also want the vibration option.”</a:t>
            </a:r>
            <a:endParaRPr lang="en-US" sz="2400" spc="50" dirty="0">
              <a:solidFill>
                <a:schemeClr val="tx1">
                  <a:lumMod val="85000"/>
                  <a:lumOff val="15000"/>
                </a:schemeClr>
              </a:solidFill>
              <a:cs typeface="Trebuchet MS"/>
            </a:endParaRPr>
          </a:p>
        </p:txBody>
      </p:sp>
      <p:grpSp>
        <p:nvGrpSpPr>
          <p:cNvPr id="30" name="Group 29">
            <a:extLst>
              <a:ext uri="{FF2B5EF4-FFF2-40B4-BE49-F238E27FC236}">
                <a16:creationId xmlns:a16="http://schemas.microsoft.com/office/drawing/2014/main" id="{48110193-1345-9DD1-5CEB-01BA32714A5B}"/>
              </a:ext>
            </a:extLst>
          </p:cNvPr>
          <p:cNvGrpSpPr/>
          <p:nvPr/>
        </p:nvGrpSpPr>
        <p:grpSpPr>
          <a:xfrm>
            <a:off x="626257" y="2150806"/>
            <a:ext cx="5598831" cy="4416381"/>
            <a:chOff x="2213926" y="1226566"/>
            <a:chExt cx="7609985" cy="5730675"/>
          </a:xfrm>
        </p:grpSpPr>
        <p:grpSp>
          <p:nvGrpSpPr>
            <p:cNvPr id="7" name="Group 6">
              <a:extLst>
                <a:ext uri="{FF2B5EF4-FFF2-40B4-BE49-F238E27FC236}">
                  <a16:creationId xmlns:a16="http://schemas.microsoft.com/office/drawing/2014/main" id="{40B30B84-EB34-DD83-4C24-93EACDD4868A}"/>
                </a:ext>
              </a:extLst>
            </p:cNvPr>
            <p:cNvGrpSpPr/>
            <p:nvPr/>
          </p:nvGrpSpPr>
          <p:grpSpPr>
            <a:xfrm>
              <a:off x="2213926" y="1226566"/>
              <a:ext cx="7609985" cy="2939764"/>
              <a:chOff x="10322824" y="2256136"/>
              <a:chExt cx="7609985" cy="2939764"/>
            </a:xfrm>
          </p:grpSpPr>
          <p:sp>
            <p:nvSpPr>
              <p:cNvPr id="8" name="object 52">
                <a:extLst>
                  <a:ext uri="{FF2B5EF4-FFF2-40B4-BE49-F238E27FC236}">
                    <a16:creationId xmlns:a16="http://schemas.microsoft.com/office/drawing/2014/main" id="{EF2DBB97-00B0-E246-BEFB-5FAA47E2BF09}"/>
                  </a:ext>
                </a:extLst>
              </p:cNvPr>
              <p:cNvSpPr txBox="1"/>
              <p:nvPr/>
            </p:nvSpPr>
            <p:spPr>
              <a:xfrm>
                <a:off x="16063572" y="2256136"/>
                <a:ext cx="748451" cy="337801"/>
              </a:xfrm>
              <a:prstGeom prst="rect">
                <a:avLst/>
              </a:prstGeom>
            </p:spPr>
            <p:txBody>
              <a:bodyPr vert="horz" wrap="square" lIns="0" tIns="13970" rIns="0" bIns="0" rtlCol="0">
                <a:spAutoFit/>
              </a:bodyPr>
              <a:lstStyle/>
              <a:p>
                <a:pPr marL="12701">
                  <a:spcBef>
                    <a:spcPts val="110"/>
                  </a:spcBef>
                </a:pPr>
                <a:r>
                  <a:rPr lang="en-US" sz="1600" dirty="0">
                    <a:ea typeface="Verdana" panose="020B0604030504040204" pitchFamily="34" charset="0"/>
                    <a:cs typeface="Trebuchet MS"/>
                  </a:rPr>
                  <a:t>33mm</a:t>
                </a:r>
                <a:endParaRPr sz="1600" dirty="0">
                  <a:ea typeface="Verdana" panose="020B0604030504040204" pitchFamily="34" charset="0"/>
                  <a:cs typeface="Trebuchet MS"/>
                </a:endParaRPr>
              </a:p>
            </p:txBody>
          </p:sp>
          <p:sp>
            <p:nvSpPr>
              <p:cNvPr id="9" name="object 52">
                <a:extLst>
                  <a:ext uri="{FF2B5EF4-FFF2-40B4-BE49-F238E27FC236}">
                    <a16:creationId xmlns:a16="http://schemas.microsoft.com/office/drawing/2014/main" id="{4FC4349C-B6C3-C208-8EFC-6873FE5CCADF}"/>
                  </a:ext>
                </a:extLst>
              </p:cNvPr>
              <p:cNvSpPr txBox="1"/>
              <p:nvPr/>
            </p:nvSpPr>
            <p:spPr>
              <a:xfrm>
                <a:off x="15118244" y="2256136"/>
                <a:ext cx="748451" cy="337801"/>
              </a:xfrm>
              <a:prstGeom prst="rect">
                <a:avLst/>
              </a:prstGeom>
            </p:spPr>
            <p:txBody>
              <a:bodyPr vert="horz" wrap="square" lIns="0" tIns="13970" rIns="0" bIns="0" rtlCol="0">
                <a:spAutoFit/>
              </a:bodyPr>
              <a:lstStyle/>
              <a:p>
                <a:pPr marL="12701">
                  <a:spcBef>
                    <a:spcPts val="110"/>
                  </a:spcBef>
                </a:pPr>
                <a:r>
                  <a:rPr lang="en-US" sz="1600" dirty="0">
                    <a:ea typeface="Verdana" panose="020B0604030504040204" pitchFamily="34" charset="0"/>
                    <a:cs typeface="Trebuchet MS"/>
                  </a:rPr>
                  <a:t>32mm</a:t>
                </a:r>
                <a:endParaRPr sz="1600" dirty="0">
                  <a:ea typeface="Verdana" panose="020B0604030504040204" pitchFamily="34" charset="0"/>
                  <a:cs typeface="Trebuchet MS"/>
                </a:endParaRPr>
              </a:p>
            </p:txBody>
          </p:sp>
          <p:sp>
            <p:nvSpPr>
              <p:cNvPr id="10" name="object 52">
                <a:extLst>
                  <a:ext uri="{FF2B5EF4-FFF2-40B4-BE49-F238E27FC236}">
                    <a16:creationId xmlns:a16="http://schemas.microsoft.com/office/drawing/2014/main" id="{8634FF94-A92B-D482-398E-6A11E493C496}"/>
                  </a:ext>
                </a:extLst>
              </p:cNvPr>
              <p:cNvSpPr txBox="1"/>
              <p:nvPr/>
            </p:nvSpPr>
            <p:spPr>
              <a:xfrm>
                <a:off x="14172918" y="2256136"/>
                <a:ext cx="748451" cy="337801"/>
              </a:xfrm>
              <a:prstGeom prst="rect">
                <a:avLst/>
              </a:prstGeom>
            </p:spPr>
            <p:txBody>
              <a:bodyPr vert="horz" wrap="square" lIns="0" tIns="13970" rIns="0" bIns="0" rtlCol="0">
                <a:spAutoFit/>
              </a:bodyPr>
              <a:lstStyle/>
              <a:p>
                <a:pPr marL="12701">
                  <a:spcBef>
                    <a:spcPts val="110"/>
                  </a:spcBef>
                </a:pPr>
                <a:r>
                  <a:rPr lang="en-US" sz="1600" dirty="0">
                    <a:ea typeface="Verdana" panose="020B0604030504040204" pitchFamily="34" charset="0"/>
                    <a:cs typeface="Trebuchet MS"/>
                  </a:rPr>
                  <a:t>31mm</a:t>
                </a:r>
                <a:endParaRPr sz="1600" dirty="0">
                  <a:ea typeface="Verdana" panose="020B0604030504040204" pitchFamily="34" charset="0"/>
                  <a:cs typeface="Trebuchet MS"/>
                </a:endParaRPr>
              </a:p>
            </p:txBody>
          </p:sp>
          <p:sp>
            <p:nvSpPr>
              <p:cNvPr id="11" name="object 52">
                <a:extLst>
                  <a:ext uri="{FF2B5EF4-FFF2-40B4-BE49-F238E27FC236}">
                    <a16:creationId xmlns:a16="http://schemas.microsoft.com/office/drawing/2014/main" id="{60C2DFA1-DCC5-9110-3398-729AF465603D}"/>
                  </a:ext>
                </a:extLst>
              </p:cNvPr>
              <p:cNvSpPr txBox="1"/>
              <p:nvPr/>
            </p:nvSpPr>
            <p:spPr>
              <a:xfrm>
                <a:off x="13227591" y="2256136"/>
                <a:ext cx="748451" cy="337801"/>
              </a:xfrm>
              <a:prstGeom prst="rect">
                <a:avLst/>
              </a:prstGeom>
            </p:spPr>
            <p:txBody>
              <a:bodyPr vert="horz" wrap="square" lIns="0" tIns="13970" rIns="0" bIns="0" rtlCol="0">
                <a:spAutoFit/>
              </a:bodyPr>
              <a:lstStyle/>
              <a:p>
                <a:pPr marL="12701">
                  <a:spcBef>
                    <a:spcPts val="110"/>
                  </a:spcBef>
                </a:pPr>
                <a:r>
                  <a:rPr lang="en-US" sz="1600" dirty="0">
                    <a:ea typeface="Verdana" panose="020B0604030504040204" pitchFamily="34" charset="0"/>
                    <a:cs typeface="Trebuchet MS"/>
                  </a:rPr>
                  <a:t>30mm</a:t>
                </a:r>
                <a:endParaRPr sz="1600" dirty="0">
                  <a:ea typeface="Verdana" panose="020B0604030504040204" pitchFamily="34" charset="0"/>
                  <a:cs typeface="Trebuchet MS"/>
                </a:endParaRPr>
              </a:p>
            </p:txBody>
          </p:sp>
          <p:sp>
            <p:nvSpPr>
              <p:cNvPr id="12" name="object 52">
                <a:extLst>
                  <a:ext uri="{FF2B5EF4-FFF2-40B4-BE49-F238E27FC236}">
                    <a16:creationId xmlns:a16="http://schemas.microsoft.com/office/drawing/2014/main" id="{FD486E80-7D6A-C526-B495-6848D8B74D63}"/>
                  </a:ext>
                </a:extLst>
              </p:cNvPr>
              <p:cNvSpPr txBox="1"/>
              <p:nvPr/>
            </p:nvSpPr>
            <p:spPr>
              <a:xfrm>
                <a:off x="12282265" y="2256136"/>
                <a:ext cx="748451" cy="337801"/>
              </a:xfrm>
              <a:prstGeom prst="rect">
                <a:avLst/>
              </a:prstGeom>
            </p:spPr>
            <p:txBody>
              <a:bodyPr vert="horz" wrap="square" lIns="0" tIns="13970" rIns="0" bIns="0" rtlCol="0">
                <a:spAutoFit/>
              </a:bodyPr>
              <a:lstStyle/>
              <a:p>
                <a:pPr marL="12701">
                  <a:spcBef>
                    <a:spcPts val="110"/>
                  </a:spcBef>
                </a:pPr>
                <a:r>
                  <a:rPr lang="en-US" sz="1600" dirty="0">
                    <a:ea typeface="Verdana" panose="020B0604030504040204" pitchFamily="34" charset="0"/>
                    <a:cs typeface="Trebuchet MS"/>
                  </a:rPr>
                  <a:t>29mm</a:t>
                </a:r>
                <a:endParaRPr sz="1600" dirty="0">
                  <a:ea typeface="Verdana" panose="020B0604030504040204" pitchFamily="34" charset="0"/>
                  <a:cs typeface="Trebuchet MS"/>
                </a:endParaRPr>
              </a:p>
            </p:txBody>
          </p:sp>
          <p:sp>
            <p:nvSpPr>
              <p:cNvPr id="13" name="object 52">
                <a:extLst>
                  <a:ext uri="{FF2B5EF4-FFF2-40B4-BE49-F238E27FC236}">
                    <a16:creationId xmlns:a16="http://schemas.microsoft.com/office/drawing/2014/main" id="{9BD2D25A-1776-4658-6D87-F9AE293584B2}"/>
                  </a:ext>
                </a:extLst>
              </p:cNvPr>
              <p:cNvSpPr txBox="1"/>
              <p:nvPr/>
            </p:nvSpPr>
            <p:spPr>
              <a:xfrm>
                <a:off x="11336937" y="2256136"/>
                <a:ext cx="748451" cy="337801"/>
              </a:xfrm>
              <a:prstGeom prst="rect">
                <a:avLst/>
              </a:prstGeom>
            </p:spPr>
            <p:txBody>
              <a:bodyPr vert="horz" wrap="square" lIns="0" tIns="13970" rIns="0" bIns="0" rtlCol="0">
                <a:spAutoFit/>
              </a:bodyPr>
              <a:lstStyle/>
              <a:p>
                <a:pPr marL="12701">
                  <a:spcBef>
                    <a:spcPts val="110"/>
                  </a:spcBef>
                </a:pPr>
                <a:r>
                  <a:rPr lang="en-US" sz="1600" dirty="0">
                    <a:ea typeface="Verdana" panose="020B0604030504040204" pitchFamily="34" charset="0"/>
                    <a:cs typeface="Trebuchet MS"/>
                  </a:rPr>
                  <a:t>28mm</a:t>
                </a:r>
                <a:endParaRPr sz="1600" dirty="0">
                  <a:ea typeface="Verdana" panose="020B0604030504040204" pitchFamily="34" charset="0"/>
                  <a:cs typeface="Trebuchet MS"/>
                </a:endParaRPr>
              </a:p>
            </p:txBody>
          </p:sp>
          <p:sp>
            <p:nvSpPr>
              <p:cNvPr id="14" name="object 52">
                <a:extLst>
                  <a:ext uri="{FF2B5EF4-FFF2-40B4-BE49-F238E27FC236}">
                    <a16:creationId xmlns:a16="http://schemas.microsoft.com/office/drawing/2014/main" id="{C6CA8670-10C8-C8F0-1FC7-0F71EF27C6DE}"/>
                  </a:ext>
                </a:extLst>
              </p:cNvPr>
              <p:cNvSpPr txBox="1"/>
              <p:nvPr/>
            </p:nvSpPr>
            <p:spPr>
              <a:xfrm>
                <a:off x="10391610" y="2256136"/>
                <a:ext cx="748451" cy="337801"/>
              </a:xfrm>
              <a:prstGeom prst="rect">
                <a:avLst/>
              </a:prstGeom>
            </p:spPr>
            <p:txBody>
              <a:bodyPr vert="horz" wrap="square" lIns="0" tIns="13970" rIns="0" bIns="0" rtlCol="0">
                <a:spAutoFit/>
              </a:bodyPr>
              <a:lstStyle/>
              <a:p>
                <a:pPr marL="12701">
                  <a:spcBef>
                    <a:spcPts val="110"/>
                  </a:spcBef>
                </a:pPr>
                <a:r>
                  <a:rPr lang="en-US" sz="1600" dirty="0">
                    <a:ea typeface="Verdana" panose="020B0604030504040204" pitchFamily="34" charset="0"/>
                    <a:cs typeface="Trebuchet MS"/>
                  </a:rPr>
                  <a:t>27mm</a:t>
                </a:r>
                <a:endParaRPr sz="1600" dirty="0">
                  <a:ea typeface="Verdana" panose="020B0604030504040204" pitchFamily="34" charset="0"/>
                  <a:cs typeface="Trebuchet MS"/>
                </a:endParaRPr>
              </a:p>
            </p:txBody>
          </p:sp>
          <p:sp>
            <p:nvSpPr>
              <p:cNvPr id="15" name="object 52">
                <a:extLst>
                  <a:ext uri="{FF2B5EF4-FFF2-40B4-BE49-F238E27FC236}">
                    <a16:creationId xmlns:a16="http://schemas.microsoft.com/office/drawing/2014/main" id="{CDC38602-E234-A48D-2D39-D2567D6720E4}"/>
                  </a:ext>
                </a:extLst>
              </p:cNvPr>
              <p:cNvSpPr txBox="1"/>
              <p:nvPr/>
            </p:nvSpPr>
            <p:spPr>
              <a:xfrm>
                <a:off x="17008900" y="2256136"/>
                <a:ext cx="923909" cy="337801"/>
              </a:xfrm>
              <a:prstGeom prst="rect">
                <a:avLst/>
              </a:prstGeom>
            </p:spPr>
            <p:txBody>
              <a:bodyPr vert="horz" wrap="square" lIns="0" tIns="13970" rIns="0" bIns="0" rtlCol="0">
                <a:spAutoFit/>
              </a:bodyPr>
              <a:lstStyle/>
              <a:p>
                <a:pPr marL="12701">
                  <a:spcBef>
                    <a:spcPts val="110"/>
                  </a:spcBef>
                </a:pPr>
                <a:r>
                  <a:rPr lang="en-US" sz="1600" dirty="0">
                    <a:ea typeface="Verdana" panose="020B0604030504040204" pitchFamily="34" charset="0"/>
                    <a:cs typeface="Trebuchet MS"/>
                  </a:rPr>
                  <a:t>34 mm</a:t>
                </a:r>
                <a:endParaRPr sz="1600" dirty="0">
                  <a:ea typeface="Verdana" panose="020B0604030504040204" pitchFamily="34" charset="0"/>
                  <a:cs typeface="Trebuchet MS"/>
                </a:endParaRPr>
              </a:p>
            </p:txBody>
          </p:sp>
          <p:pic>
            <p:nvPicPr>
              <p:cNvPr id="16" name="Picture 15" descr="A purple plastic cup with a black lid&#10;&#10;AI-generated content may be incorrect.">
                <a:extLst>
                  <a:ext uri="{FF2B5EF4-FFF2-40B4-BE49-F238E27FC236}">
                    <a16:creationId xmlns:a16="http://schemas.microsoft.com/office/drawing/2014/main" id="{41B234B2-773D-40DB-00D9-6D1EDD769D11}"/>
                  </a:ext>
                </a:extLst>
              </p:cNvPr>
              <p:cNvPicPr>
                <a:picLocks noChangeAspect="1"/>
              </p:cNvPicPr>
              <p:nvPr/>
            </p:nvPicPr>
            <p:blipFill>
              <a:blip r:embed="rId2"/>
              <a:stretch>
                <a:fillRect/>
              </a:stretch>
            </p:blipFill>
            <p:spPr>
              <a:xfrm>
                <a:off x="10322824" y="2547241"/>
                <a:ext cx="748452" cy="2632486"/>
              </a:xfrm>
              <a:prstGeom prst="rect">
                <a:avLst/>
              </a:prstGeom>
            </p:spPr>
          </p:pic>
          <p:pic>
            <p:nvPicPr>
              <p:cNvPr id="17" name="Picture 16" descr="A purple plastic cup with a black lid&#10;&#10;AI-generated content may be incorrect.">
                <a:extLst>
                  <a:ext uri="{FF2B5EF4-FFF2-40B4-BE49-F238E27FC236}">
                    <a16:creationId xmlns:a16="http://schemas.microsoft.com/office/drawing/2014/main" id="{0B4358C8-C0CF-80DE-85C8-163E9213B26C}"/>
                  </a:ext>
                </a:extLst>
              </p:cNvPr>
              <p:cNvPicPr>
                <a:picLocks noChangeAspect="1"/>
              </p:cNvPicPr>
              <p:nvPr/>
            </p:nvPicPr>
            <p:blipFill>
              <a:blip r:embed="rId2"/>
              <a:stretch>
                <a:fillRect/>
              </a:stretch>
            </p:blipFill>
            <p:spPr>
              <a:xfrm>
                <a:off x="12189527" y="2559292"/>
                <a:ext cx="748452" cy="2632486"/>
              </a:xfrm>
              <a:prstGeom prst="rect">
                <a:avLst/>
              </a:prstGeom>
            </p:spPr>
          </p:pic>
          <p:pic>
            <p:nvPicPr>
              <p:cNvPr id="18" name="Picture 17" descr="A purple plastic cup with a black lid&#10;&#10;AI-generated content may be incorrect.">
                <a:extLst>
                  <a:ext uri="{FF2B5EF4-FFF2-40B4-BE49-F238E27FC236}">
                    <a16:creationId xmlns:a16="http://schemas.microsoft.com/office/drawing/2014/main" id="{4A36E026-3032-9BFF-87AB-9B0B6D50C597}"/>
                  </a:ext>
                </a:extLst>
              </p:cNvPr>
              <p:cNvPicPr>
                <a:picLocks noChangeAspect="1"/>
              </p:cNvPicPr>
              <p:nvPr/>
            </p:nvPicPr>
            <p:blipFill>
              <a:blip r:embed="rId2"/>
              <a:stretch>
                <a:fillRect/>
              </a:stretch>
            </p:blipFill>
            <p:spPr>
              <a:xfrm>
                <a:off x="13185390" y="2550349"/>
                <a:ext cx="748452" cy="2632486"/>
              </a:xfrm>
              <a:prstGeom prst="rect">
                <a:avLst/>
              </a:prstGeom>
            </p:spPr>
          </p:pic>
          <p:pic>
            <p:nvPicPr>
              <p:cNvPr id="19" name="Picture 18" descr="A purple plastic cup with a black lid&#10;&#10;AI-generated content may be incorrect.">
                <a:extLst>
                  <a:ext uri="{FF2B5EF4-FFF2-40B4-BE49-F238E27FC236}">
                    <a16:creationId xmlns:a16="http://schemas.microsoft.com/office/drawing/2014/main" id="{957F0CDA-1AD8-B5DA-1C15-D5333547BB63}"/>
                  </a:ext>
                </a:extLst>
              </p:cNvPr>
              <p:cNvPicPr>
                <a:picLocks noChangeAspect="1"/>
              </p:cNvPicPr>
              <p:nvPr/>
            </p:nvPicPr>
            <p:blipFill>
              <a:blip r:embed="rId2"/>
              <a:stretch>
                <a:fillRect/>
              </a:stretch>
            </p:blipFill>
            <p:spPr>
              <a:xfrm>
                <a:off x="14186916" y="2546932"/>
                <a:ext cx="748452" cy="2632486"/>
              </a:xfrm>
              <a:prstGeom prst="rect">
                <a:avLst/>
              </a:prstGeom>
            </p:spPr>
          </p:pic>
          <p:pic>
            <p:nvPicPr>
              <p:cNvPr id="20" name="Picture 19" descr="A purple plastic cup with a black lid&#10;&#10;AI-generated content may be incorrect.">
                <a:extLst>
                  <a:ext uri="{FF2B5EF4-FFF2-40B4-BE49-F238E27FC236}">
                    <a16:creationId xmlns:a16="http://schemas.microsoft.com/office/drawing/2014/main" id="{C09319DD-90C0-76F2-32D4-60CC715768CF}"/>
                  </a:ext>
                </a:extLst>
              </p:cNvPr>
              <p:cNvPicPr>
                <a:picLocks noChangeAspect="1"/>
              </p:cNvPicPr>
              <p:nvPr/>
            </p:nvPicPr>
            <p:blipFill>
              <a:blip r:embed="rId2"/>
              <a:stretch>
                <a:fillRect/>
              </a:stretch>
            </p:blipFill>
            <p:spPr>
              <a:xfrm>
                <a:off x="15087767" y="2534882"/>
                <a:ext cx="748452" cy="2632486"/>
              </a:xfrm>
              <a:prstGeom prst="rect">
                <a:avLst/>
              </a:prstGeom>
            </p:spPr>
          </p:pic>
          <p:pic>
            <p:nvPicPr>
              <p:cNvPr id="21" name="Picture 20" descr="A purple plastic cup with a black lid&#10;&#10;AI-generated content may be incorrect.">
                <a:extLst>
                  <a:ext uri="{FF2B5EF4-FFF2-40B4-BE49-F238E27FC236}">
                    <a16:creationId xmlns:a16="http://schemas.microsoft.com/office/drawing/2014/main" id="{BE0BCFA4-3CD8-A68B-BECD-9E971DE7BB65}"/>
                  </a:ext>
                </a:extLst>
              </p:cNvPr>
              <p:cNvPicPr>
                <a:picLocks noChangeAspect="1"/>
              </p:cNvPicPr>
              <p:nvPr/>
            </p:nvPicPr>
            <p:blipFill>
              <a:blip r:embed="rId2"/>
              <a:stretch>
                <a:fillRect/>
              </a:stretch>
            </p:blipFill>
            <p:spPr>
              <a:xfrm>
                <a:off x="16011922" y="2563414"/>
                <a:ext cx="748452" cy="2632486"/>
              </a:xfrm>
              <a:prstGeom prst="rect">
                <a:avLst/>
              </a:prstGeom>
            </p:spPr>
          </p:pic>
          <p:pic>
            <p:nvPicPr>
              <p:cNvPr id="22" name="Picture 21" descr="A purple plastic cup with a black lid&#10;&#10;AI-generated content may be incorrect.">
                <a:extLst>
                  <a:ext uri="{FF2B5EF4-FFF2-40B4-BE49-F238E27FC236}">
                    <a16:creationId xmlns:a16="http://schemas.microsoft.com/office/drawing/2014/main" id="{86724C0D-5498-61A9-67B7-9176433E9C5B}"/>
                  </a:ext>
                </a:extLst>
              </p:cNvPr>
              <p:cNvPicPr>
                <a:picLocks noChangeAspect="1"/>
              </p:cNvPicPr>
              <p:nvPr/>
            </p:nvPicPr>
            <p:blipFill>
              <a:blip r:embed="rId2"/>
              <a:stretch>
                <a:fillRect/>
              </a:stretch>
            </p:blipFill>
            <p:spPr>
              <a:xfrm>
                <a:off x="16990144" y="2563414"/>
                <a:ext cx="748452" cy="2632486"/>
              </a:xfrm>
              <a:prstGeom prst="rect">
                <a:avLst/>
              </a:prstGeom>
            </p:spPr>
          </p:pic>
          <p:pic>
            <p:nvPicPr>
              <p:cNvPr id="23" name="Picture 22" descr="A purple plastic cup with a black lid&#10;&#10;AI-generated content may be incorrect.">
                <a:extLst>
                  <a:ext uri="{FF2B5EF4-FFF2-40B4-BE49-F238E27FC236}">
                    <a16:creationId xmlns:a16="http://schemas.microsoft.com/office/drawing/2014/main" id="{E8A63268-BBCA-DA0E-3EEA-338E0098869D}"/>
                  </a:ext>
                </a:extLst>
              </p:cNvPr>
              <p:cNvPicPr>
                <a:picLocks noChangeAspect="1"/>
              </p:cNvPicPr>
              <p:nvPr/>
            </p:nvPicPr>
            <p:blipFill>
              <a:blip r:embed="rId2"/>
              <a:stretch>
                <a:fillRect/>
              </a:stretch>
            </p:blipFill>
            <p:spPr>
              <a:xfrm>
                <a:off x="11284583" y="2523373"/>
                <a:ext cx="748452" cy="2632486"/>
              </a:xfrm>
              <a:prstGeom prst="rect">
                <a:avLst/>
              </a:prstGeom>
            </p:spPr>
          </p:pic>
        </p:grpSp>
        <p:grpSp>
          <p:nvGrpSpPr>
            <p:cNvPr id="24" name="Group 23">
              <a:extLst>
                <a:ext uri="{FF2B5EF4-FFF2-40B4-BE49-F238E27FC236}">
                  <a16:creationId xmlns:a16="http://schemas.microsoft.com/office/drawing/2014/main" id="{F6457798-3012-8320-BED5-2450C6E528E5}"/>
                </a:ext>
              </a:extLst>
            </p:cNvPr>
            <p:cNvGrpSpPr/>
            <p:nvPr/>
          </p:nvGrpSpPr>
          <p:grpSpPr>
            <a:xfrm>
              <a:off x="2309072" y="4023100"/>
              <a:ext cx="6444801" cy="2934141"/>
              <a:chOff x="10523987" y="5378334"/>
              <a:chExt cx="6444801" cy="2934141"/>
            </a:xfrm>
          </p:grpSpPr>
          <p:pic>
            <p:nvPicPr>
              <p:cNvPr id="25" name="object 47">
                <a:extLst>
                  <a:ext uri="{FF2B5EF4-FFF2-40B4-BE49-F238E27FC236}">
                    <a16:creationId xmlns:a16="http://schemas.microsoft.com/office/drawing/2014/main" id="{DBA22CB5-8993-E4C3-C229-D77E6311ABE2}"/>
                  </a:ext>
                </a:extLst>
              </p:cNvPr>
              <p:cNvPicPr/>
              <p:nvPr/>
            </p:nvPicPr>
            <p:blipFill>
              <a:blip r:embed="rId3" cstate="print">
                <a:duotone>
                  <a:schemeClr val="bg2">
                    <a:shade val="45000"/>
                    <a:satMod val="135000"/>
                  </a:schemeClr>
                  <a:prstClr val="white"/>
                </a:duotone>
              </a:blip>
              <a:stretch>
                <a:fillRect/>
              </a:stretch>
            </p:blipFill>
            <p:spPr>
              <a:xfrm>
                <a:off x="16172085" y="5378336"/>
                <a:ext cx="760419" cy="1985000"/>
              </a:xfrm>
              <a:prstGeom prst="rect">
                <a:avLst/>
              </a:prstGeom>
            </p:spPr>
          </p:pic>
          <p:grpSp>
            <p:nvGrpSpPr>
              <p:cNvPr id="26" name="Group 25">
                <a:extLst>
                  <a:ext uri="{FF2B5EF4-FFF2-40B4-BE49-F238E27FC236}">
                    <a16:creationId xmlns:a16="http://schemas.microsoft.com/office/drawing/2014/main" id="{720D51FC-5D4E-07C3-CE84-69B13743FA51}"/>
                  </a:ext>
                </a:extLst>
              </p:cNvPr>
              <p:cNvGrpSpPr/>
              <p:nvPr/>
            </p:nvGrpSpPr>
            <p:grpSpPr>
              <a:xfrm>
                <a:off x="10523987" y="5378334"/>
                <a:ext cx="1101439" cy="2722171"/>
                <a:chOff x="11785194" y="5987143"/>
                <a:chExt cx="1101439" cy="2722171"/>
              </a:xfrm>
            </p:grpSpPr>
            <p:pic>
              <p:nvPicPr>
                <p:cNvPr id="28" name="object 46">
                  <a:extLst>
                    <a:ext uri="{FF2B5EF4-FFF2-40B4-BE49-F238E27FC236}">
                      <a16:creationId xmlns:a16="http://schemas.microsoft.com/office/drawing/2014/main" id="{0851DCCB-DF71-3751-6475-0BC6E7018E55}"/>
                    </a:ext>
                  </a:extLst>
                </p:cNvPr>
                <p:cNvPicPr/>
                <p:nvPr/>
              </p:nvPicPr>
              <p:blipFill>
                <a:blip r:embed="rId4" cstate="print">
                  <a:duotone>
                    <a:schemeClr val="bg2">
                      <a:shade val="45000"/>
                      <a:satMod val="135000"/>
                    </a:schemeClr>
                    <a:prstClr val="white"/>
                  </a:duotone>
                </a:blip>
                <a:stretch>
                  <a:fillRect/>
                </a:stretch>
              </p:blipFill>
              <p:spPr>
                <a:xfrm>
                  <a:off x="12000286" y="5987143"/>
                  <a:ext cx="703873" cy="1985002"/>
                </a:xfrm>
                <a:prstGeom prst="rect">
                  <a:avLst/>
                </a:prstGeom>
              </p:spPr>
            </p:pic>
            <p:sp>
              <p:nvSpPr>
                <p:cNvPr id="29" name="object 52">
                  <a:extLst>
                    <a:ext uri="{FF2B5EF4-FFF2-40B4-BE49-F238E27FC236}">
                      <a16:creationId xmlns:a16="http://schemas.microsoft.com/office/drawing/2014/main" id="{C0DE4DBE-1DF8-2F65-9061-54A4CB88962B}"/>
                    </a:ext>
                  </a:extLst>
                </p:cNvPr>
                <p:cNvSpPr txBox="1"/>
                <p:nvPr/>
              </p:nvSpPr>
              <p:spPr>
                <a:xfrm>
                  <a:off x="11785194" y="7972145"/>
                  <a:ext cx="1101439" cy="737169"/>
                </a:xfrm>
                <a:prstGeom prst="rect">
                  <a:avLst/>
                </a:prstGeom>
              </p:spPr>
              <p:txBody>
                <a:bodyPr vert="horz" wrap="square" lIns="0" tIns="13970" rIns="0" bIns="0" rtlCol="0">
                  <a:spAutoFit/>
                </a:bodyPr>
                <a:lstStyle/>
                <a:p>
                  <a:pPr marL="12701" algn="ctr">
                    <a:spcBef>
                      <a:spcPts val="110"/>
                    </a:spcBef>
                  </a:pPr>
                  <a:r>
                    <a:rPr dirty="0">
                      <a:solidFill>
                        <a:schemeClr val="tx1">
                          <a:lumMod val="85000"/>
                          <a:lumOff val="15000"/>
                        </a:schemeClr>
                      </a:solidFill>
                      <a:ea typeface="Verdana" panose="020B0604030504040204" pitchFamily="34" charset="0"/>
                      <a:cs typeface="Trebuchet MS"/>
                    </a:rPr>
                    <a:t>Size</a:t>
                  </a:r>
                  <a:r>
                    <a:rPr spc="105" dirty="0">
                      <a:solidFill>
                        <a:schemeClr val="tx1">
                          <a:lumMod val="85000"/>
                          <a:lumOff val="15000"/>
                        </a:schemeClr>
                      </a:solidFill>
                      <a:ea typeface="Verdana" panose="020B0604030504040204" pitchFamily="34" charset="0"/>
                      <a:cs typeface="Trebuchet MS"/>
                    </a:rPr>
                    <a:t> </a:t>
                  </a:r>
                  <a:r>
                    <a:rPr lang="en-US" spc="105" dirty="0">
                      <a:solidFill>
                        <a:schemeClr val="tx1">
                          <a:lumMod val="85000"/>
                          <a:lumOff val="15000"/>
                        </a:schemeClr>
                      </a:solidFill>
                      <a:ea typeface="Verdana" panose="020B0604030504040204" pitchFamily="34" charset="0"/>
                      <a:cs typeface="Trebuchet MS"/>
                    </a:rPr>
                    <a:t>6</a:t>
                  </a:r>
                  <a:br>
                    <a:rPr lang="en-US" spc="105" dirty="0">
                      <a:solidFill>
                        <a:schemeClr val="tx1">
                          <a:lumMod val="85000"/>
                          <a:lumOff val="15000"/>
                        </a:schemeClr>
                      </a:solidFill>
                      <a:ea typeface="Verdana" panose="020B0604030504040204" pitchFamily="34" charset="0"/>
                      <a:cs typeface="Trebuchet MS"/>
                    </a:rPr>
                  </a:br>
                  <a:r>
                    <a:rPr lang="en-US" dirty="0">
                      <a:solidFill>
                        <a:schemeClr val="tx1">
                          <a:lumMod val="85000"/>
                          <a:lumOff val="15000"/>
                        </a:schemeClr>
                      </a:solidFill>
                      <a:ea typeface="Verdana" panose="020B0604030504040204" pitchFamily="34" charset="0"/>
                      <a:cs typeface="Trebuchet MS"/>
                    </a:rPr>
                    <a:t>27.2mm</a:t>
                  </a:r>
                </a:p>
              </p:txBody>
            </p:sp>
          </p:grpSp>
          <p:sp>
            <p:nvSpPr>
              <p:cNvPr id="27" name="object 52">
                <a:extLst>
                  <a:ext uri="{FF2B5EF4-FFF2-40B4-BE49-F238E27FC236}">
                    <a16:creationId xmlns:a16="http://schemas.microsoft.com/office/drawing/2014/main" id="{B2E5779F-8998-8A86-1F77-3E11CC1706AC}"/>
                  </a:ext>
                </a:extLst>
              </p:cNvPr>
              <p:cNvSpPr txBox="1"/>
              <p:nvPr/>
            </p:nvSpPr>
            <p:spPr>
              <a:xfrm>
                <a:off x="16097864" y="7575306"/>
                <a:ext cx="870924" cy="737169"/>
              </a:xfrm>
              <a:prstGeom prst="rect">
                <a:avLst/>
              </a:prstGeom>
            </p:spPr>
            <p:txBody>
              <a:bodyPr vert="horz" wrap="square" lIns="0" tIns="13970" rIns="0" bIns="0" rtlCol="0">
                <a:spAutoFit/>
              </a:bodyPr>
              <a:lstStyle/>
              <a:p>
                <a:pPr marL="12701" algn="ctr">
                  <a:spcBef>
                    <a:spcPts val="110"/>
                  </a:spcBef>
                </a:pPr>
                <a:r>
                  <a:rPr dirty="0">
                    <a:solidFill>
                      <a:schemeClr val="tx1">
                        <a:lumMod val="85000"/>
                        <a:lumOff val="15000"/>
                      </a:schemeClr>
                    </a:solidFill>
                    <a:ea typeface="Verdana" panose="020B0604030504040204" pitchFamily="34" charset="0"/>
                    <a:cs typeface="Trebuchet MS"/>
                  </a:rPr>
                  <a:t>Size</a:t>
                </a:r>
                <a:r>
                  <a:rPr spc="105" dirty="0">
                    <a:solidFill>
                      <a:schemeClr val="tx1">
                        <a:lumMod val="85000"/>
                        <a:lumOff val="15000"/>
                      </a:schemeClr>
                    </a:solidFill>
                    <a:ea typeface="Verdana" panose="020B0604030504040204" pitchFamily="34" charset="0"/>
                    <a:cs typeface="Trebuchet MS"/>
                  </a:rPr>
                  <a:t> </a:t>
                </a:r>
                <a:r>
                  <a:rPr lang="en-US" spc="105" dirty="0">
                    <a:solidFill>
                      <a:schemeClr val="tx1">
                        <a:lumMod val="85000"/>
                        <a:lumOff val="15000"/>
                      </a:schemeClr>
                    </a:solidFill>
                    <a:ea typeface="Verdana" panose="020B0604030504040204" pitchFamily="34" charset="0"/>
                    <a:cs typeface="Trebuchet MS"/>
                  </a:rPr>
                  <a:t>7</a:t>
                </a:r>
                <a:br>
                  <a:rPr lang="en-US" spc="105" dirty="0">
                    <a:solidFill>
                      <a:schemeClr val="tx1">
                        <a:lumMod val="85000"/>
                        <a:lumOff val="15000"/>
                      </a:schemeClr>
                    </a:solidFill>
                    <a:ea typeface="Verdana" panose="020B0604030504040204" pitchFamily="34" charset="0"/>
                    <a:cs typeface="Trebuchet MS"/>
                  </a:rPr>
                </a:br>
                <a:r>
                  <a:rPr lang="en-US" dirty="0">
                    <a:solidFill>
                      <a:schemeClr val="tx1">
                        <a:lumMod val="85000"/>
                        <a:lumOff val="15000"/>
                      </a:schemeClr>
                    </a:solidFill>
                    <a:ea typeface="Verdana" panose="020B0604030504040204" pitchFamily="34" charset="0"/>
                    <a:cs typeface="Trebuchet MS"/>
                  </a:rPr>
                  <a:t>33mm</a:t>
                </a:r>
              </a:p>
            </p:txBody>
          </p:sp>
        </p:grpSp>
      </p:grpSp>
      <p:pic>
        <p:nvPicPr>
          <p:cNvPr id="31" name="Graphic 30" descr="Shooting star outline">
            <a:extLst>
              <a:ext uri="{FF2B5EF4-FFF2-40B4-BE49-F238E27FC236}">
                <a16:creationId xmlns:a16="http://schemas.microsoft.com/office/drawing/2014/main" id="{A1331CFE-1D7C-F7EF-D407-FE79EB9FDF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03111" y="4305973"/>
            <a:ext cx="914400" cy="914400"/>
          </a:xfrm>
          <a:prstGeom prst="rect">
            <a:avLst/>
          </a:prstGeom>
        </p:spPr>
      </p:pic>
    </p:spTree>
    <p:extLst>
      <p:ext uri="{BB962C8B-B14F-4D97-AF65-F5344CB8AC3E}">
        <p14:creationId xmlns:p14="http://schemas.microsoft.com/office/powerpoint/2010/main" val="356258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D022-B6CE-FF19-70B5-4B077B330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AC165-5C47-99D1-AD0E-C1ACF243055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F441D93-2C8C-85F8-AC7D-5A08C4EB8DFB}"/>
              </a:ext>
            </a:extLst>
          </p:cNvPr>
          <p:cNvSpPr>
            <a:spLocks noGrp="1"/>
          </p:cNvSpPr>
          <p:nvPr>
            <p:ph idx="1"/>
          </p:nvPr>
        </p:nvSpPr>
        <p:spPr>
          <a:xfrm>
            <a:off x="838200" y="1808480"/>
            <a:ext cx="10764520" cy="4470400"/>
          </a:xfrm>
        </p:spPr>
        <p:txBody>
          <a:bodyPr>
            <a:normAutofit fontScale="85000" lnSpcReduction="10000"/>
          </a:bodyPr>
          <a:lstStyle/>
          <a:p>
            <a:pPr marL="0" indent="0">
              <a:lnSpc>
                <a:spcPct val="110000"/>
              </a:lnSpc>
              <a:spcBef>
                <a:spcPts val="0"/>
              </a:spcBef>
              <a:spcAft>
                <a:spcPts val="600"/>
              </a:spcAft>
              <a:buNone/>
            </a:pPr>
            <a:r>
              <a:rPr lang="en-US" dirty="0"/>
              <a:t>Results suggest that experienced and naive dilator users may benefit from an expandable dilator, and that experienced users may derive more benefit from it than they did with static dilators. </a:t>
            </a:r>
          </a:p>
          <a:p>
            <a:pPr marL="0" indent="0">
              <a:lnSpc>
                <a:spcPct val="110000"/>
              </a:lnSpc>
              <a:spcBef>
                <a:spcPts val="0"/>
              </a:spcBef>
              <a:spcAft>
                <a:spcPts val="600"/>
              </a:spcAft>
              <a:buNone/>
            </a:pPr>
            <a:r>
              <a:rPr lang="en-US" dirty="0"/>
              <a:t>A dilator that expands in one-millimeter increments may provide more perceived control at a larger size, perhaps reducing anxiety and being less intimidating than larger static dilators. </a:t>
            </a:r>
          </a:p>
          <a:p>
            <a:pPr marL="0" indent="0">
              <a:lnSpc>
                <a:spcPct val="110000"/>
              </a:lnSpc>
              <a:spcBef>
                <a:spcPts val="0"/>
              </a:spcBef>
              <a:spcAft>
                <a:spcPts val="600"/>
              </a:spcAft>
              <a:buNone/>
            </a:pPr>
            <a:r>
              <a:rPr lang="en-US" dirty="0"/>
              <a:t>Finally, the expandable dilator offers additional benefits, allowing for insertion at a smaller diameter and gradual expansion once inserted, and also provides vibration.</a:t>
            </a:r>
          </a:p>
          <a:p>
            <a:pPr marL="0" indent="0">
              <a:lnSpc>
                <a:spcPct val="110000"/>
              </a:lnSpc>
              <a:spcBef>
                <a:spcPts val="0"/>
              </a:spcBef>
              <a:spcAft>
                <a:spcPts val="600"/>
              </a:spcAft>
              <a:buNone/>
            </a:pPr>
            <a:r>
              <a:rPr lang="en-US" dirty="0"/>
              <a:t>The hard-to-treat population of participants who previously failed with static dilators takes slightly longer to see improvements but can achieve successful intercourse within 6 months.</a:t>
            </a:r>
          </a:p>
        </p:txBody>
      </p:sp>
    </p:spTree>
    <p:extLst>
      <p:ext uri="{BB962C8B-B14F-4D97-AF65-F5344CB8AC3E}">
        <p14:creationId xmlns:p14="http://schemas.microsoft.com/office/powerpoint/2010/main" val="207579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23753-6FF9-E063-49A1-00A65ACE531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87D9F1-74C9-32B1-7031-1045C6A8EC62}"/>
              </a:ext>
            </a:extLst>
          </p:cNvPr>
          <p:cNvSpPr>
            <a:spLocks noGrp="1"/>
          </p:cNvSpPr>
          <p:nvPr>
            <p:ph idx="1"/>
          </p:nvPr>
        </p:nvSpPr>
        <p:spPr>
          <a:xfrm>
            <a:off x="456456" y="2139518"/>
            <a:ext cx="11315333" cy="4074850"/>
          </a:xfrm>
        </p:spPr>
        <p:txBody>
          <a:bodyPr>
            <a:normAutofit/>
          </a:bodyPr>
          <a:lstStyle/>
          <a:p>
            <a:pPr marL="457200" indent="-457200">
              <a:lnSpc>
                <a:spcPct val="100000"/>
              </a:lnSpc>
              <a:spcBef>
                <a:spcPts val="0"/>
              </a:spcBef>
              <a:spcAft>
                <a:spcPts val="600"/>
              </a:spcAft>
              <a:buFont typeface="+mj-lt"/>
              <a:buAutoNum type="arabicPeriod"/>
            </a:pPr>
            <a:r>
              <a:rPr lang="en-US" sz="2000" dirty="0"/>
              <a:t>Tucker S, Javaid S, Rubin R. Accuracy of online patient self-diagnosis of vaginismus/genito-pelvic pain/penetration. Presented at: 25th Annual Fall Scientific Meeting of SMSNA. Scottsdale, Arizona. October 17-20, 2024. (Self-Selection Study)</a:t>
            </a:r>
          </a:p>
          <a:p>
            <a:pPr marL="457200" indent="-457200">
              <a:lnSpc>
                <a:spcPct val="100000"/>
              </a:lnSpc>
              <a:spcBef>
                <a:spcPts val="0"/>
              </a:spcBef>
              <a:spcAft>
                <a:spcPts val="600"/>
              </a:spcAft>
              <a:buFont typeface="+mj-lt"/>
              <a:buAutoNum type="arabicPeriod"/>
            </a:pPr>
            <a:r>
              <a:rPr lang="en-US" sz="2000" dirty="0"/>
              <a:t>van </a:t>
            </a:r>
            <a:r>
              <a:rPr lang="en-US" sz="2000" dirty="0" err="1"/>
              <a:t>Lankveld</a:t>
            </a:r>
            <a:r>
              <a:rPr lang="en-US" sz="2000" dirty="0"/>
              <a:t> JJ. J Consult Clin Psychol. 2006 Feb;74(1):168-78. (PEQ)</a:t>
            </a:r>
          </a:p>
          <a:p>
            <a:pPr marL="457200" indent="-457200">
              <a:lnSpc>
                <a:spcPct val="100000"/>
              </a:lnSpc>
              <a:spcBef>
                <a:spcPts val="0"/>
              </a:spcBef>
              <a:spcAft>
                <a:spcPts val="600"/>
              </a:spcAft>
              <a:buFont typeface="+mj-lt"/>
              <a:buAutoNum type="arabicPeriod"/>
            </a:pPr>
            <a:r>
              <a:rPr lang="en-US" sz="2000" dirty="0"/>
              <a:t>Rosen, R., Brown, C., Heiman, J., </a:t>
            </a:r>
            <a:r>
              <a:rPr lang="en-US" sz="2000" dirty="0" err="1"/>
              <a:t>Leiblum</a:t>
            </a:r>
            <a:r>
              <a:rPr lang="en-US" sz="2000" dirty="0"/>
              <a:t>, S., Meston, C., </a:t>
            </a:r>
            <a:r>
              <a:rPr lang="en-US" sz="2000" dirty="0" err="1"/>
              <a:t>Shabsigh</a:t>
            </a:r>
            <a:r>
              <a:rPr lang="en-US" sz="2000" dirty="0"/>
              <a:t>, R., Ferguson, D., &amp; D’Agostino, R. (2000). The Female Sexual Function Index (FSFI): A multidimensional self-report instrument for the assessment of female sexual function. Journal of Sex &amp; Marital Therapy, 26(2), 191-208. (FSFI)</a:t>
            </a:r>
          </a:p>
          <a:p>
            <a:pPr marL="457200" indent="-457200">
              <a:lnSpc>
                <a:spcPct val="100000"/>
              </a:lnSpc>
              <a:spcBef>
                <a:spcPts val="0"/>
              </a:spcBef>
              <a:spcAft>
                <a:spcPts val="600"/>
              </a:spcAft>
              <a:buFont typeface="+mj-lt"/>
              <a:buAutoNum type="arabicPeriod"/>
            </a:pPr>
            <a:r>
              <a:rPr lang="en-US" sz="2000" dirty="0"/>
              <a:t>Huskisson, E. C. (1974). Measurement of pain. The Lancet, 304(7889), 1127-1131. (VAS Pain and Anxiety)</a:t>
            </a:r>
          </a:p>
        </p:txBody>
      </p:sp>
      <p:sp>
        <p:nvSpPr>
          <p:cNvPr id="3" name="Title 2">
            <a:extLst>
              <a:ext uri="{FF2B5EF4-FFF2-40B4-BE49-F238E27FC236}">
                <a16:creationId xmlns:a16="http://schemas.microsoft.com/office/drawing/2014/main" id="{D596E08D-8863-C1BF-68B5-301067341FE2}"/>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19859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66529-8FF3-8947-640A-5364CA3AC8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FC2B7-B574-AC58-17C8-808BFC65F811}"/>
              </a:ext>
            </a:extLst>
          </p:cNvPr>
          <p:cNvSpPr>
            <a:spLocks noGrp="1"/>
          </p:cNvSpPr>
          <p:nvPr>
            <p:ph idx="1"/>
          </p:nvPr>
        </p:nvSpPr>
        <p:spPr>
          <a:xfrm>
            <a:off x="2009775" y="1630346"/>
            <a:ext cx="3886200" cy="4225770"/>
          </a:xfrm>
        </p:spPr>
        <p:txBody>
          <a:bodyPr>
            <a:noAutofit/>
          </a:bodyPr>
          <a:lstStyle/>
          <a:p>
            <a:pPr marL="0" indent="0">
              <a:lnSpc>
                <a:spcPct val="100000"/>
              </a:lnSpc>
              <a:spcBef>
                <a:spcPts val="0"/>
              </a:spcBef>
              <a:buNone/>
            </a:pPr>
            <a:r>
              <a:rPr lang="en-US" sz="1800" b="1" u="sng" dirty="0"/>
              <a:t>Advisory Board Fee/Consultant Fee:  </a:t>
            </a:r>
          </a:p>
          <a:p>
            <a:pPr>
              <a:lnSpc>
                <a:spcPct val="100000"/>
              </a:lnSpc>
              <a:spcBef>
                <a:spcPts val="0"/>
              </a:spcBef>
            </a:pPr>
            <a:r>
              <a:rPr lang="en-US" sz="1800" dirty="0"/>
              <a:t>Astellas Pharma</a:t>
            </a:r>
          </a:p>
          <a:p>
            <a:pPr>
              <a:lnSpc>
                <a:spcPct val="100000"/>
              </a:lnSpc>
              <a:spcBef>
                <a:spcPts val="0"/>
              </a:spcBef>
            </a:pPr>
            <a:r>
              <a:rPr lang="en-US" sz="1800" dirty="0"/>
              <a:t>Aviva</a:t>
            </a:r>
          </a:p>
          <a:p>
            <a:pPr>
              <a:lnSpc>
                <a:spcPct val="100000"/>
              </a:lnSpc>
              <a:spcBef>
                <a:spcPts val="0"/>
              </a:spcBef>
            </a:pPr>
            <a:r>
              <a:rPr lang="en-US" sz="1800" dirty="0"/>
              <a:t>Bayer</a:t>
            </a:r>
          </a:p>
          <a:p>
            <a:pPr>
              <a:lnSpc>
                <a:spcPct val="100000"/>
              </a:lnSpc>
              <a:spcBef>
                <a:spcPts val="0"/>
              </a:spcBef>
            </a:pPr>
            <a:r>
              <a:rPr lang="en-US" sz="1800" dirty="0" err="1"/>
              <a:t>Daré</a:t>
            </a:r>
            <a:r>
              <a:rPr lang="en-US" sz="1800" dirty="0"/>
              <a:t> Bioscience</a:t>
            </a:r>
          </a:p>
          <a:p>
            <a:pPr>
              <a:lnSpc>
                <a:spcPct val="100000"/>
              </a:lnSpc>
              <a:spcBef>
                <a:spcPts val="0"/>
              </a:spcBef>
            </a:pPr>
            <a:r>
              <a:rPr lang="en-US" sz="1800" dirty="0"/>
              <a:t>Freya</a:t>
            </a:r>
          </a:p>
          <a:p>
            <a:pPr>
              <a:lnSpc>
                <a:spcPct val="100000"/>
              </a:lnSpc>
              <a:spcBef>
                <a:spcPts val="0"/>
              </a:spcBef>
            </a:pPr>
            <a:r>
              <a:rPr lang="en-US" sz="1800" dirty="0"/>
              <a:t>Futura Medical</a:t>
            </a:r>
          </a:p>
          <a:p>
            <a:pPr>
              <a:lnSpc>
                <a:spcPct val="100000"/>
              </a:lnSpc>
              <a:spcBef>
                <a:spcPts val="0"/>
              </a:spcBef>
            </a:pPr>
            <a:r>
              <a:rPr lang="en-US" sz="1800" dirty="0" err="1"/>
              <a:t>Madorra</a:t>
            </a:r>
            <a:endParaRPr lang="en-US" sz="1800" dirty="0"/>
          </a:p>
          <a:p>
            <a:pPr>
              <a:lnSpc>
                <a:spcPct val="100000"/>
              </a:lnSpc>
              <a:spcBef>
                <a:spcPts val="0"/>
              </a:spcBef>
            </a:pPr>
            <a:r>
              <a:rPr lang="en-US" sz="1800" dirty="0"/>
              <a:t>Materna Medical</a:t>
            </a:r>
          </a:p>
          <a:p>
            <a:pPr>
              <a:lnSpc>
                <a:spcPct val="100000"/>
              </a:lnSpc>
              <a:spcBef>
                <a:spcPts val="0"/>
              </a:spcBef>
            </a:pPr>
            <a:r>
              <a:rPr lang="en-US" sz="1800" dirty="0"/>
              <a:t>Mithra</a:t>
            </a:r>
          </a:p>
          <a:p>
            <a:pPr>
              <a:lnSpc>
                <a:spcPct val="100000"/>
              </a:lnSpc>
              <a:spcBef>
                <a:spcPts val="0"/>
              </a:spcBef>
            </a:pPr>
            <a:r>
              <a:rPr lang="en-US" sz="1800" dirty="0"/>
              <a:t>Palatin</a:t>
            </a:r>
          </a:p>
          <a:p>
            <a:pPr>
              <a:lnSpc>
                <a:spcPct val="100000"/>
              </a:lnSpc>
              <a:spcBef>
                <a:spcPts val="0"/>
              </a:spcBef>
            </a:pPr>
            <a:r>
              <a:rPr lang="en-US" sz="1800" dirty="0"/>
              <a:t>Pfizer Inc.</a:t>
            </a:r>
          </a:p>
          <a:p>
            <a:pPr>
              <a:lnSpc>
                <a:spcPct val="100000"/>
              </a:lnSpc>
              <a:spcBef>
                <a:spcPts val="0"/>
              </a:spcBef>
            </a:pPr>
            <a:r>
              <a:rPr lang="en-US" sz="1800" dirty="0"/>
              <a:t>Reunion Neuroscience</a:t>
            </a:r>
          </a:p>
          <a:p>
            <a:pPr>
              <a:lnSpc>
                <a:spcPct val="100000"/>
              </a:lnSpc>
              <a:spcBef>
                <a:spcPts val="0"/>
              </a:spcBef>
            </a:pPr>
            <a:r>
              <a:rPr lang="en-US" sz="1800" dirty="0"/>
              <a:t>ReJoy</a:t>
            </a:r>
          </a:p>
          <a:p>
            <a:pPr>
              <a:lnSpc>
                <a:spcPct val="100000"/>
              </a:lnSpc>
              <a:spcBef>
                <a:spcPts val="0"/>
              </a:spcBef>
            </a:pPr>
            <a:r>
              <a:rPr lang="en-US" sz="1800" dirty="0"/>
              <a:t>Sprout Pharmaceuticals, Inc.</a:t>
            </a:r>
            <a:endParaRPr lang="en-US" sz="2000" dirty="0"/>
          </a:p>
        </p:txBody>
      </p:sp>
      <p:sp>
        <p:nvSpPr>
          <p:cNvPr id="3" name="Title 2">
            <a:extLst>
              <a:ext uri="{FF2B5EF4-FFF2-40B4-BE49-F238E27FC236}">
                <a16:creationId xmlns:a16="http://schemas.microsoft.com/office/drawing/2014/main" id="{749D36F8-780F-21FC-5D21-9819299E2AA5}"/>
              </a:ext>
            </a:extLst>
          </p:cNvPr>
          <p:cNvSpPr>
            <a:spLocks noGrp="1"/>
          </p:cNvSpPr>
          <p:nvPr>
            <p:ph type="title"/>
          </p:nvPr>
        </p:nvSpPr>
        <p:spPr/>
        <p:txBody>
          <a:bodyPr/>
          <a:lstStyle/>
          <a:p>
            <a:r>
              <a:rPr lang="en-US" dirty="0"/>
              <a:t>Disclosures &amp; Acknowledgments </a:t>
            </a:r>
          </a:p>
        </p:txBody>
      </p:sp>
      <p:sp>
        <p:nvSpPr>
          <p:cNvPr id="7" name="Content Placeholder 1">
            <a:extLst>
              <a:ext uri="{FF2B5EF4-FFF2-40B4-BE49-F238E27FC236}">
                <a16:creationId xmlns:a16="http://schemas.microsoft.com/office/drawing/2014/main" id="{63CF8CD5-2FDA-E4F9-80E1-41778DD71D6F}"/>
              </a:ext>
            </a:extLst>
          </p:cNvPr>
          <p:cNvSpPr txBox="1">
            <a:spLocks/>
          </p:cNvSpPr>
          <p:nvPr/>
        </p:nvSpPr>
        <p:spPr>
          <a:xfrm>
            <a:off x="6472468" y="1630346"/>
            <a:ext cx="4639322" cy="4225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u="sng" dirty="0">
                <a:latin typeface="+mn-lt"/>
                <a:cs typeface="Calibri" panose="020F0502020204030204" pitchFamily="34" charset="0"/>
              </a:rPr>
              <a:t>Shares/Restricted Stock Units:</a:t>
            </a:r>
          </a:p>
          <a:p>
            <a:pPr>
              <a:lnSpc>
                <a:spcPct val="100000"/>
              </a:lnSpc>
              <a:spcBef>
                <a:spcPts val="0"/>
              </a:spcBef>
            </a:pPr>
            <a:r>
              <a:rPr lang="en-US" sz="1800" dirty="0">
                <a:latin typeface="+mn-lt"/>
                <a:cs typeface="Calibri" panose="020F0502020204030204" pitchFamily="34" charset="0"/>
              </a:rPr>
              <a:t>Alloy</a:t>
            </a:r>
          </a:p>
          <a:p>
            <a:pPr>
              <a:lnSpc>
                <a:spcPct val="100000"/>
              </a:lnSpc>
              <a:spcBef>
                <a:spcPts val="0"/>
              </a:spcBef>
            </a:pPr>
            <a:r>
              <a:rPr lang="en-US" sz="1800" dirty="0">
                <a:latin typeface="+mn-lt"/>
                <a:cs typeface="Calibri" panose="020F0502020204030204" pitchFamily="34" charset="0"/>
              </a:rPr>
              <a:t>J3 Bioscience</a:t>
            </a:r>
          </a:p>
          <a:p>
            <a:pPr marL="0" indent="0">
              <a:lnSpc>
                <a:spcPct val="100000"/>
              </a:lnSpc>
              <a:spcBef>
                <a:spcPts val="0"/>
              </a:spcBef>
              <a:buNone/>
            </a:pPr>
            <a:br>
              <a:rPr lang="en-US" sz="1800" dirty="0">
                <a:latin typeface="+mn-lt"/>
                <a:cs typeface="Calibri" panose="020F0502020204030204" pitchFamily="34" charset="0"/>
              </a:rPr>
            </a:br>
            <a:r>
              <a:rPr lang="en-US" sz="1800" b="1" u="sng" dirty="0">
                <a:latin typeface="+mn-lt"/>
                <a:cs typeface="Calibri" panose="020F0502020204030204" pitchFamily="34" charset="0"/>
              </a:rPr>
              <a:t>Board of Directors:</a:t>
            </a:r>
          </a:p>
          <a:p>
            <a:pPr>
              <a:lnSpc>
                <a:spcPct val="100000"/>
              </a:lnSpc>
              <a:spcBef>
                <a:spcPts val="0"/>
              </a:spcBef>
            </a:pPr>
            <a:r>
              <a:rPr lang="en-US" sz="1800" dirty="0">
                <a:latin typeface="+mn-lt"/>
                <a:cs typeface="Calibri" panose="020F0502020204030204" pitchFamily="34" charset="0"/>
              </a:rPr>
              <a:t>J3 Bioscience</a:t>
            </a:r>
          </a:p>
          <a:p>
            <a:pPr marL="0" indent="0">
              <a:lnSpc>
                <a:spcPct val="100000"/>
              </a:lnSpc>
              <a:spcBef>
                <a:spcPts val="0"/>
              </a:spcBef>
              <a:buNone/>
            </a:pPr>
            <a:br>
              <a:rPr lang="en-US" sz="1800" dirty="0">
                <a:latin typeface="+mn-lt"/>
                <a:cs typeface="Calibri" panose="020F0502020204030204" pitchFamily="34" charset="0"/>
              </a:rPr>
            </a:br>
            <a:r>
              <a:rPr lang="en-US" sz="1800" b="1" u="sng" dirty="0">
                <a:latin typeface="+mn-lt"/>
                <a:cs typeface="Calibri" panose="020F0502020204030204" pitchFamily="34" charset="0"/>
              </a:rPr>
              <a:t>Strategic Science &amp; Technologies:</a:t>
            </a:r>
          </a:p>
          <a:p>
            <a:pPr>
              <a:lnSpc>
                <a:spcPct val="100000"/>
              </a:lnSpc>
              <a:spcBef>
                <a:spcPts val="0"/>
              </a:spcBef>
            </a:pPr>
            <a:r>
              <a:rPr lang="en-US" sz="1800" dirty="0">
                <a:latin typeface="+mn-lt"/>
                <a:cs typeface="Calibri" panose="020F0502020204030204" pitchFamily="34" charset="0"/>
              </a:rPr>
              <a:t>Ms. Medicine</a:t>
            </a:r>
          </a:p>
          <a:p>
            <a:pPr>
              <a:lnSpc>
                <a:spcPct val="100000"/>
              </a:lnSpc>
              <a:spcBef>
                <a:spcPts val="0"/>
              </a:spcBef>
            </a:pPr>
            <a:r>
              <a:rPr lang="en-US" sz="1800" dirty="0">
                <a:latin typeface="+mn-lt"/>
                <a:cs typeface="Calibri" panose="020F0502020204030204" pitchFamily="34" charset="0"/>
              </a:rPr>
              <a:t>Vella Biosciences</a:t>
            </a:r>
          </a:p>
          <a:p>
            <a:pPr marL="0" indent="0">
              <a:lnSpc>
                <a:spcPct val="100000"/>
              </a:lnSpc>
              <a:spcBef>
                <a:spcPts val="0"/>
              </a:spcBef>
              <a:buNone/>
            </a:pPr>
            <a:endParaRPr lang="en-US" sz="1800" dirty="0">
              <a:solidFill>
                <a:schemeClr val="tx1">
                  <a:lumMod val="85000"/>
                  <a:lumOff val="15000"/>
                </a:schemeClr>
              </a:solidFill>
              <a:latin typeface="+mn-lt"/>
              <a:ea typeface="Aptos" panose="020B0004020202020204" pitchFamily="34" charset="0"/>
              <a:cs typeface="Calibri" panose="020F0502020204030204" pitchFamily="34" charset="0"/>
            </a:endParaRPr>
          </a:p>
          <a:p>
            <a:pPr marL="0" indent="0">
              <a:lnSpc>
                <a:spcPct val="100000"/>
              </a:lnSpc>
              <a:spcBef>
                <a:spcPts val="0"/>
              </a:spcBef>
              <a:buNone/>
            </a:pPr>
            <a:r>
              <a:rPr lang="en-US" sz="1800" b="1" u="sng" dirty="0">
                <a:latin typeface="+mn-lt"/>
                <a:cs typeface="Calibri" panose="020F0502020204030204" pitchFamily="34" charset="0"/>
              </a:rPr>
              <a:t>POMPOM Study Acknowledgements:</a:t>
            </a:r>
          </a:p>
          <a:p>
            <a:pPr>
              <a:lnSpc>
                <a:spcPct val="100000"/>
              </a:lnSpc>
              <a:spcBef>
                <a:spcPts val="0"/>
              </a:spcBef>
            </a:pPr>
            <a:r>
              <a:rPr lang="en-US" sz="1800" dirty="0">
                <a:solidFill>
                  <a:schemeClr val="tx1">
                    <a:lumMod val="85000"/>
                    <a:lumOff val="15000"/>
                  </a:schemeClr>
                </a:solidFill>
                <a:latin typeface="+mn-lt"/>
                <a:cs typeface="Calibri" panose="020F0502020204030204" pitchFamily="34" charset="0"/>
              </a:rPr>
              <a:t>Funded by Materna Medical, Inc.</a:t>
            </a:r>
          </a:p>
          <a:p>
            <a:pPr>
              <a:lnSpc>
                <a:spcPct val="100000"/>
              </a:lnSpc>
              <a:spcBef>
                <a:spcPts val="0"/>
              </a:spcBef>
            </a:pPr>
            <a:r>
              <a:rPr lang="en-US" sz="1800" dirty="0">
                <a:solidFill>
                  <a:schemeClr val="tx1">
                    <a:lumMod val="85000"/>
                    <a:lumOff val="15000"/>
                  </a:schemeClr>
                </a:solidFill>
                <a:latin typeface="+mn-lt"/>
                <a:cs typeface="Calibri" panose="020F0502020204030204" pitchFamily="34" charset="0"/>
              </a:rPr>
              <a:t>WCG IRB Tracking Number—20241369</a:t>
            </a:r>
          </a:p>
          <a:p>
            <a:pPr>
              <a:lnSpc>
                <a:spcPct val="100000"/>
              </a:lnSpc>
              <a:spcBef>
                <a:spcPts val="0"/>
              </a:spcBef>
            </a:pPr>
            <a:r>
              <a:rPr lang="en-US" sz="1800" dirty="0">
                <a:solidFill>
                  <a:schemeClr val="tx1">
                    <a:lumMod val="85000"/>
                    <a:lumOff val="15000"/>
                  </a:schemeClr>
                </a:solidFill>
                <a:latin typeface="+mn-lt"/>
                <a:ea typeface="Aptos" panose="020B0004020202020204" pitchFamily="34" charset="0"/>
                <a:cs typeface="Calibri" panose="020F0502020204030204" pitchFamily="34" charset="0"/>
              </a:rPr>
              <a:t>ClinicalTrials.gov—NCT06397885</a:t>
            </a:r>
          </a:p>
        </p:txBody>
      </p:sp>
      <p:sp>
        <p:nvSpPr>
          <p:cNvPr id="4" name="TextBox 3">
            <a:extLst>
              <a:ext uri="{FF2B5EF4-FFF2-40B4-BE49-F238E27FC236}">
                <a16:creationId xmlns:a16="http://schemas.microsoft.com/office/drawing/2014/main" id="{8A10F8F7-1813-2876-5C47-E60C12194757}"/>
              </a:ext>
            </a:extLst>
          </p:cNvPr>
          <p:cNvSpPr txBox="1"/>
          <p:nvPr/>
        </p:nvSpPr>
        <p:spPr>
          <a:xfrm>
            <a:off x="2286000" y="6120883"/>
            <a:ext cx="6858000" cy="369332"/>
          </a:xfrm>
          <a:prstGeom prst="rect">
            <a:avLst/>
          </a:prstGeom>
          <a:noFill/>
        </p:spPr>
        <p:txBody>
          <a:bodyPr wrap="square" rtlCol="0">
            <a:spAutoFit/>
          </a:bodyPr>
          <a:lstStyle/>
          <a:p>
            <a:r>
              <a:rPr lang="en-US" dirty="0"/>
              <a:t>I will be discussing off-label uses of the following drugs/devices: None</a:t>
            </a:r>
          </a:p>
        </p:txBody>
      </p:sp>
    </p:spTree>
    <p:extLst>
      <p:ext uri="{BB962C8B-B14F-4D97-AF65-F5344CB8AC3E}">
        <p14:creationId xmlns:p14="http://schemas.microsoft.com/office/powerpoint/2010/main" val="125451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C07B-2C55-818D-A67F-60D86368717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1BA3060-9BA6-93AB-C599-A8F884E982C0}"/>
              </a:ext>
            </a:extLst>
          </p:cNvPr>
          <p:cNvSpPr>
            <a:spLocks noGrp="1"/>
          </p:cNvSpPr>
          <p:nvPr>
            <p:ph idx="1"/>
          </p:nvPr>
        </p:nvSpPr>
        <p:spPr>
          <a:xfrm>
            <a:off x="800101" y="1847850"/>
            <a:ext cx="10934699" cy="4429125"/>
          </a:xfrm>
        </p:spPr>
        <p:txBody>
          <a:bodyPr>
            <a:normAutofit fontScale="77500" lnSpcReduction="20000"/>
          </a:bodyPr>
          <a:lstStyle/>
          <a:p>
            <a:pPr marL="0" indent="0">
              <a:buNone/>
            </a:pPr>
            <a:r>
              <a:rPr lang="en-US" dirty="0"/>
              <a:t>Vaginal dilators are recommended tools for managing lifelong/acquired vaginismus and dyspareunia. </a:t>
            </a:r>
          </a:p>
          <a:p>
            <a:pPr marL="0" indent="0">
              <a:buNone/>
            </a:pPr>
            <a:r>
              <a:rPr lang="en-US" dirty="0"/>
              <a:t>However, static, rigid dilators often present significant patient barriers, including discomfort, difficulty with insertion, and the need to manage multiple sizes. </a:t>
            </a:r>
          </a:p>
          <a:p>
            <a:pPr marL="0" indent="0">
              <a:buNone/>
            </a:pPr>
            <a:r>
              <a:rPr lang="en-US" dirty="0"/>
              <a:t>These challenges often result in poor adherence and suboptimal outcomes.</a:t>
            </a:r>
          </a:p>
          <a:p>
            <a:pPr marL="0" indent="0">
              <a:buNone/>
            </a:pPr>
            <a:r>
              <a:rPr lang="en-US" dirty="0"/>
              <a:t>A single, expandable dilator that increases in one-millimeter increments may offer meaningful advantages, including simplified logistics and improved patient adherence. </a:t>
            </a:r>
          </a:p>
          <a:p>
            <a:pPr marL="0" indent="0">
              <a:buNone/>
            </a:pPr>
            <a:r>
              <a:rPr lang="en-US" dirty="0"/>
              <a:t>The Milli expandable dilator combines gradual mechanical expansion with optional vibration, representing a novel approach to address limitations. </a:t>
            </a:r>
          </a:p>
          <a:p>
            <a:pPr marL="0" indent="0">
              <a:buNone/>
            </a:pPr>
            <a:r>
              <a:rPr lang="en-US" dirty="0"/>
              <a:t>POMPOM participants included: </a:t>
            </a:r>
          </a:p>
          <a:p>
            <a:r>
              <a:rPr lang="en-US" sz="2300" dirty="0"/>
              <a:t>39.8% with previous dilator experience</a:t>
            </a:r>
          </a:p>
          <a:p>
            <a:r>
              <a:rPr lang="en-US" sz="2300" dirty="0"/>
              <a:t>of which 56.8% had discontinued by 6 months, suggesting a hard-to-treat subgroup. </a:t>
            </a:r>
          </a:p>
          <a:p>
            <a:r>
              <a:rPr lang="en-US" sz="2300" dirty="0"/>
              <a:t>These participants primarily purchased</a:t>
            </a:r>
            <a:r>
              <a:rPr lang="en-US" sz="2300" baseline="30000" dirty="0"/>
              <a:t>1</a:t>
            </a:r>
            <a:r>
              <a:rPr lang="en-US" sz="2300" dirty="0"/>
              <a:t> the Milli because it was too difficult to advance to larger-sized static dilators.</a:t>
            </a:r>
          </a:p>
        </p:txBody>
      </p:sp>
    </p:spTree>
    <p:extLst>
      <p:ext uri="{BB962C8B-B14F-4D97-AF65-F5344CB8AC3E}">
        <p14:creationId xmlns:p14="http://schemas.microsoft.com/office/powerpoint/2010/main" val="408650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2442-2C12-B699-E5A2-85BA455A2FFD}"/>
              </a:ext>
            </a:extLst>
          </p:cNvPr>
          <p:cNvSpPr>
            <a:spLocks noGrp="1"/>
          </p:cNvSpPr>
          <p:nvPr>
            <p:ph type="title"/>
          </p:nvPr>
        </p:nvSpPr>
        <p:spPr>
          <a:xfrm>
            <a:off x="2286000" y="365125"/>
            <a:ext cx="9213576" cy="1325563"/>
          </a:xfrm>
        </p:spPr>
        <p:txBody>
          <a:bodyPr>
            <a:normAutofit fontScale="90000"/>
          </a:bodyPr>
          <a:lstStyle/>
          <a:p>
            <a:r>
              <a:rPr lang="en-US" dirty="0"/>
              <a:t>56.8% of Static Dilator Users Stopped within 6 months &amp; Main Reason Why (n=37)</a:t>
            </a:r>
          </a:p>
        </p:txBody>
      </p:sp>
      <p:graphicFrame>
        <p:nvGraphicFramePr>
          <p:cNvPr id="4" name="Chart 3">
            <a:extLst>
              <a:ext uri="{FF2B5EF4-FFF2-40B4-BE49-F238E27FC236}">
                <a16:creationId xmlns:a16="http://schemas.microsoft.com/office/drawing/2014/main" id="{48F64B3F-5C21-8F77-E1C2-030C6106AA5C}"/>
              </a:ext>
            </a:extLst>
          </p:cNvPr>
          <p:cNvGraphicFramePr/>
          <p:nvPr>
            <p:extLst>
              <p:ext uri="{D42A27DB-BD31-4B8C-83A1-F6EECF244321}">
                <p14:modId xmlns:p14="http://schemas.microsoft.com/office/powerpoint/2010/main" val="596757973"/>
              </p:ext>
            </p:extLst>
          </p:nvPr>
        </p:nvGraphicFramePr>
        <p:xfrm>
          <a:off x="92178" y="1868556"/>
          <a:ext cx="4941991" cy="4303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5EA62B4-F340-C172-7258-39B4008242FF}"/>
              </a:ext>
            </a:extLst>
          </p:cNvPr>
          <p:cNvGraphicFramePr/>
          <p:nvPr>
            <p:extLst>
              <p:ext uri="{D42A27DB-BD31-4B8C-83A1-F6EECF244321}">
                <p14:modId xmlns:p14="http://schemas.microsoft.com/office/powerpoint/2010/main" val="261541439"/>
              </p:ext>
            </p:extLst>
          </p:nvPr>
        </p:nvGraphicFramePr>
        <p:xfrm>
          <a:off x="5229225" y="1749493"/>
          <a:ext cx="6270351" cy="44227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63DF736-3BB4-8792-169E-BAA45AE8B74B}"/>
              </a:ext>
            </a:extLst>
          </p:cNvPr>
          <p:cNvSpPr txBox="1"/>
          <p:nvPr/>
        </p:nvSpPr>
        <p:spPr>
          <a:xfrm>
            <a:off x="9359761" y="1697106"/>
            <a:ext cx="2832239" cy="2554545"/>
          </a:xfrm>
          <a:prstGeom prst="rect">
            <a:avLst/>
          </a:prstGeom>
          <a:solidFill>
            <a:schemeClr val="bg2"/>
          </a:solidFill>
        </p:spPr>
        <p:txBody>
          <a:bodyPr wrap="square" rtlCol="0">
            <a:spAutoFit/>
          </a:bodyPr>
          <a:lstStyle/>
          <a:p>
            <a:r>
              <a:rPr lang="en-US" sz="1600" b="1" dirty="0"/>
              <a:t>*Other Specify</a:t>
            </a:r>
          </a:p>
          <a:p>
            <a:pPr marL="342900" indent="-342900">
              <a:buFont typeface="Arial" panose="020B0604020202020204" pitchFamily="34" charset="0"/>
              <a:buChar char="•"/>
            </a:pPr>
            <a:r>
              <a:rPr lang="en-US" sz="1600" i="1" dirty="0"/>
              <a:t>Pain while reinserting</a:t>
            </a:r>
          </a:p>
          <a:p>
            <a:pPr marL="342900" indent="-342900">
              <a:buFont typeface="Arial" panose="020B0604020202020204" pitchFamily="34" charset="0"/>
              <a:buChar char="•"/>
            </a:pPr>
            <a:r>
              <a:rPr lang="en-US" sz="1600" i="1" dirty="0"/>
              <a:t>Got to medium and have not been able to progress</a:t>
            </a:r>
          </a:p>
          <a:p>
            <a:pPr marL="342900" indent="-342900">
              <a:buFont typeface="Arial" panose="020B0604020202020204" pitchFamily="34" charset="0"/>
              <a:buChar char="•"/>
            </a:pPr>
            <a:r>
              <a:rPr lang="en-US" sz="1600" i="1" dirty="0"/>
              <a:t>It was hard to motivate myself to do something that I found painful</a:t>
            </a:r>
          </a:p>
          <a:p>
            <a:pPr marL="342900" indent="-342900">
              <a:buFont typeface="Arial" panose="020B0604020202020204" pitchFamily="34" charset="0"/>
              <a:buChar char="•"/>
            </a:pPr>
            <a:r>
              <a:rPr lang="en-US" sz="1600" i="1" dirty="0"/>
              <a:t>My husband was away for a couple of months, so didn’t try during that time</a:t>
            </a:r>
          </a:p>
        </p:txBody>
      </p:sp>
    </p:spTree>
    <p:extLst>
      <p:ext uri="{BB962C8B-B14F-4D97-AF65-F5344CB8AC3E}">
        <p14:creationId xmlns:p14="http://schemas.microsoft.com/office/powerpoint/2010/main" val="253899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E74E-77E2-EF01-55BC-DFA0A910399C}"/>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7D93F535-06EC-21D4-38D6-499447934053}"/>
              </a:ext>
            </a:extLst>
          </p:cNvPr>
          <p:cNvSpPr>
            <a:spLocks noGrp="1"/>
          </p:cNvSpPr>
          <p:nvPr>
            <p:ph idx="1"/>
          </p:nvPr>
        </p:nvSpPr>
        <p:spPr>
          <a:xfrm>
            <a:off x="838200" y="2155371"/>
            <a:ext cx="5886450" cy="4021592"/>
          </a:xfrm>
        </p:spPr>
        <p:txBody>
          <a:bodyPr/>
          <a:lstStyle/>
          <a:p>
            <a:pPr marL="0" indent="0">
              <a:buNone/>
            </a:pPr>
            <a:r>
              <a:rPr lang="en-US" dirty="0"/>
              <a:t>This longitudinal web-based observational study’s purpose is to assess the efficacy of an expandable dilator, in self-directed use, to resolve vaginismus and pain with heterosexual intercourse. </a:t>
            </a:r>
          </a:p>
          <a:p>
            <a:pPr marL="0" indent="0">
              <a:buNone/>
            </a:pPr>
            <a:r>
              <a:rPr lang="en-US" dirty="0"/>
              <a:t>Sub-analysis compares experienced vs. naive dilator users.</a:t>
            </a:r>
          </a:p>
        </p:txBody>
      </p:sp>
      <p:grpSp>
        <p:nvGrpSpPr>
          <p:cNvPr id="11" name="Group 10">
            <a:extLst>
              <a:ext uri="{FF2B5EF4-FFF2-40B4-BE49-F238E27FC236}">
                <a16:creationId xmlns:a16="http://schemas.microsoft.com/office/drawing/2014/main" id="{764912E5-62DE-E3AA-D63E-38AE208757D6}"/>
              </a:ext>
            </a:extLst>
          </p:cNvPr>
          <p:cNvGrpSpPr/>
          <p:nvPr/>
        </p:nvGrpSpPr>
        <p:grpSpPr>
          <a:xfrm>
            <a:off x="7748856" y="1058318"/>
            <a:ext cx="3341601" cy="4741363"/>
            <a:chOff x="8272731" y="1512787"/>
            <a:chExt cx="3341601" cy="4741363"/>
          </a:xfrm>
        </p:grpSpPr>
        <p:grpSp>
          <p:nvGrpSpPr>
            <p:cNvPr id="12" name="Group 11">
              <a:extLst>
                <a:ext uri="{FF2B5EF4-FFF2-40B4-BE49-F238E27FC236}">
                  <a16:creationId xmlns:a16="http://schemas.microsoft.com/office/drawing/2014/main" id="{848A9434-528A-4A7C-AFC1-F27D76359934}"/>
                </a:ext>
              </a:extLst>
            </p:cNvPr>
            <p:cNvGrpSpPr/>
            <p:nvPr/>
          </p:nvGrpSpPr>
          <p:grpSpPr>
            <a:xfrm>
              <a:off x="8272731" y="1512787"/>
              <a:ext cx="3341601" cy="4741363"/>
              <a:chOff x="8075380" y="1066800"/>
              <a:chExt cx="3530327" cy="4986338"/>
            </a:xfrm>
          </p:grpSpPr>
          <p:pic>
            <p:nvPicPr>
              <p:cNvPr id="15" name="Content Placeholder 4" descr="A purple device with white text&#10;&#10;AI-generated content may be incorrect.">
                <a:extLst>
                  <a:ext uri="{FF2B5EF4-FFF2-40B4-BE49-F238E27FC236}">
                    <a16:creationId xmlns:a16="http://schemas.microsoft.com/office/drawing/2014/main" id="{916EF6A6-E256-B6DF-348F-1994A912B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380" y="1066800"/>
                <a:ext cx="3530327" cy="4986338"/>
              </a:xfrm>
              <a:prstGeom prst="rect">
                <a:avLst/>
              </a:prstGeom>
            </p:spPr>
          </p:pic>
          <p:sp>
            <p:nvSpPr>
              <p:cNvPr id="16" name="TextBox 15">
                <a:extLst>
                  <a:ext uri="{FF2B5EF4-FFF2-40B4-BE49-F238E27FC236}">
                    <a16:creationId xmlns:a16="http://schemas.microsoft.com/office/drawing/2014/main" id="{7F7AB6DF-683C-639A-1EAC-C224866F308F}"/>
                  </a:ext>
                </a:extLst>
              </p:cNvPr>
              <p:cNvSpPr txBox="1"/>
              <p:nvPr/>
            </p:nvSpPr>
            <p:spPr>
              <a:xfrm>
                <a:off x="8190162" y="5326061"/>
                <a:ext cx="1821095" cy="657225"/>
              </a:xfrm>
              <a:prstGeom prst="rect">
                <a:avLst/>
              </a:prstGeom>
              <a:solidFill>
                <a:srgbClr val="FDF3ED"/>
              </a:solidFill>
            </p:spPr>
            <p:txBody>
              <a:bodyPr wrap="square" rtlCol="0">
                <a:spAutoFit/>
              </a:bodyPr>
              <a:lstStyle/>
              <a:p>
                <a:endParaRPr lang="en-US" dirty="0"/>
              </a:p>
            </p:txBody>
          </p:sp>
        </p:grpSp>
        <p:sp>
          <p:nvSpPr>
            <p:cNvPr id="13" name="TextBox 12">
              <a:extLst>
                <a:ext uri="{FF2B5EF4-FFF2-40B4-BE49-F238E27FC236}">
                  <a16:creationId xmlns:a16="http://schemas.microsoft.com/office/drawing/2014/main" id="{8AA0DDC8-AB27-DCC8-6098-C13E87E771AB}"/>
                </a:ext>
              </a:extLst>
            </p:cNvPr>
            <p:cNvSpPr txBox="1"/>
            <p:nvPr/>
          </p:nvSpPr>
          <p:spPr>
            <a:xfrm>
              <a:off x="9630058" y="1591176"/>
              <a:ext cx="1723742" cy="624936"/>
            </a:xfrm>
            <a:prstGeom prst="rect">
              <a:avLst/>
            </a:prstGeom>
            <a:solidFill>
              <a:srgbClr val="FDF3ED"/>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BF986873-2646-5651-12AB-581D42715D5E}"/>
                </a:ext>
              </a:extLst>
            </p:cNvPr>
            <p:cNvSpPr txBox="1"/>
            <p:nvPr/>
          </p:nvSpPr>
          <p:spPr>
            <a:xfrm>
              <a:off x="9920479" y="1890220"/>
              <a:ext cx="1693853" cy="624936"/>
            </a:xfrm>
            <a:prstGeom prst="rect">
              <a:avLst/>
            </a:prstGeom>
            <a:solidFill>
              <a:srgbClr val="FDF3ED"/>
            </a:solidFill>
          </p:spPr>
          <p:txBody>
            <a:bodyPr wrap="square" rtlCol="0">
              <a:spAutoFit/>
            </a:bodyPr>
            <a:lstStyle/>
            <a:p>
              <a:endParaRPr lang="en-US" dirty="0"/>
            </a:p>
          </p:txBody>
        </p:sp>
      </p:grpSp>
    </p:spTree>
    <p:extLst>
      <p:ext uri="{BB962C8B-B14F-4D97-AF65-F5344CB8AC3E}">
        <p14:creationId xmlns:p14="http://schemas.microsoft.com/office/powerpoint/2010/main" val="205277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4B900-34CE-4938-1AFC-F7FC736E0C2F}"/>
              </a:ext>
            </a:extLst>
          </p:cNvPr>
          <p:cNvSpPr>
            <a:spLocks noGrp="1"/>
          </p:cNvSpPr>
          <p:nvPr>
            <p:ph type="title"/>
          </p:nvPr>
        </p:nvSpPr>
        <p:spPr/>
        <p:txBody>
          <a:bodyPr/>
          <a:lstStyle/>
          <a:p>
            <a:r>
              <a:rPr lang="en-US" dirty="0"/>
              <a:t>Methods</a:t>
            </a:r>
          </a:p>
        </p:txBody>
      </p:sp>
      <p:sp>
        <p:nvSpPr>
          <p:cNvPr id="5" name="Content Placeholder 4">
            <a:extLst>
              <a:ext uri="{FF2B5EF4-FFF2-40B4-BE49-F238E27FC236}">
                <a16:creationId xmlns:a16="http://schemas.microsoft.com/office/drawing/2014/main" id="{82760DB1-3C9E-B453-D38C-CD614EBCE549}"/>
              </a:ext>
            </a:extLst>
          </p:cNvPr>
          <p:cNvSpPr>
            <a:spLocks noGrp="1"/>
          </p:cNvSpPr>
          <p:nvPr>
            <p:ph sz="half" idx="1"/>
          </p:nvPr>
        </p:nvSpPr>
        <p:spPr>
          <a:xfrm>
            <a:off x="838200" y="1859280"/>
            <a:ext cx="5064460" cy="4480560"/>
          </a:xfrm>
        </p:spPr>
        <p:txBody>
          <a:bodyPr>
            <a:normAutofit lnSpcReduction="10000"/>
          </a:bodyPr>
          <a:lstStyle/>
          <a:p>
            <a:pPr marL="0" indent="0">
              <a:buNone/>
            </a:pPr>
            <a:r>
              <a:rPr lang="en-US" sz="1800" dirty="0"/>
              <a:t>Participants who signed an Informed Consent, submitted answers to baseline questionnaires on demographics, symptoms associated with dyspareunia (inability to have vaginal penetration, sexual function, penetration pain), previous treatments, and dilator experience. </a:t>
            </a:r>
          </a:p>
          <a:p>
            <a:pPr marL="0" indent="0">
              <a:buNone/>
            </a:pPr>
            <a:r>
              <a:rPr lang="en-US" sz="1800" dirty="0"/>
              <a:t>Participants qualified for inclusion after meeting DSM-5 criteria for GPPPD/vaginismus and inability to achieve intercourse, </a:t>
            </a:r>
            <a:r>
              <a:rPr lang="en-US" sz="1800" dirty="0">
                <a:solidFill>
                  <a:schemeClr val="accent1"/>
                </a:solidFill>
              </a:rPr>
              <a:t>behavioral function primary endpoint questionnaire (PEQ)</a:t>
            </a:r>
            <a:r>
              <a:rPr lang="en-US" sz="1800" baseline="30000" dirty="0">
                <a:solidFill>
                  <a:schemeClr val="accent1"/>
                </a:solidFill>
              </a:rPr>
              <a:t>2</a:t>
            </a:r>
            <a:r>
              <a:rPr lang="en-US" sz="1800" dirty="0">
                <a:solidFill>
                  <a:schemeClr val="accent1"/>
                </a:solidFill>
              </a:rPr>
              <a:t> Item 1 score of 0 (“not attempted”) or 1 (“attempted but unsuccessful”).</a:t>
            </a:r>
          </a:p>
          <a:p>
            <a:pPr marL="0" indent="0">
              <a:buNone/>
            </a:pPr>
            <a:r>
              <a:rPr lang="en-US" sz="1800" dirty="0"/>
              <a:t>Seventy-four participants completed the required initial use form, 68 and 63 completed follow-up assessments at 3 and 6 months, respectively. </a:t>
            </a:r>
          </a:p>
          <a:p>
            <a:pPr marL="0" indent="0">
              <a:buNone/>
            </a:pPr>
            <a:r>
              <a:rPr lang="en-US" sz="1800" dirty="0"/>
              <a:t>Participants self-guided their use of the Milli expanding vaginal dilator with vibration from written instructions.</a:t>
            </a:r>
          </a:p>
        </p:txBody>
      </p:sp>
      <p:graphicFrame>
        <p:nvGraphicFramePr>
          <p:cNvPr id="7" name="Table 6">
            <a:extLst>
              <a:ext uri="{FF2B5EF4-FFF2-40B4-BE49-F238E27FC236}">
                <a16:creationId xmlns:a16="http://schemas.microsoft.com/office/drawing/2014/main" id="{D0E27704-4CAD-EDB4-1817-231E23C4A034}"/>
              </a:ext>
            </a:extLst>
          </p:cNvPr>
          <p:cNvGraphicFramePr>
            <a:graphicFrameLocks noGrp="1"/>
          </p:cNvGraphicFramePr>
          <p:nvPr>
            <p:extLst>
              <p:ext uri="{D42A27DB-BD31-4B8C-83A1-F6EECF244321}">
                <p14:modId xmlns:p14="http://schemas.microsoft.com/office/powerpoint/2010/main" val="2654911735"/>
              </p:ext>
            </p:extLst>
          </p:nvPr>
        </p:nvGraphicFramePr>
        <p:xfrm>
          <a:off x="6289341" y="1379091"/>
          <a:ext cx="5430847" cy="4722920"/>
        </p:xfrm>
        <a:graphic>
          <a:graphicData uri="http://schemas.openxmlformats.org/drawingml/2006/table">
            <a:tbl>
              <a:tblPr firstRow="1" firstCol="1" bandRow="1">
                <a:tableStyleId>{7E9639D4-E3E2-4D34-9284-5A2195B3D0D7}</a:tableStyleId>
              </a:tblPr>
              <a:tblGrid>
                <a:gridCol w="1983566">
                  <a:extLst>
                    <a:ext uri="{9D8B030D-6E8A-4147-A177-3AD203B41FA5}">
                      <a16:colId xmlns:a16="http://schemas.microsoft.com/office/drawing/2014/main" val="459385123"/>
                    </a:ext>
                  </a:extLst>
                </a:gridCol>
                <a:gridCol w="836409">
                  <a:extLst>
                    <a:ext uri="{9D8B030D-6E8A-4147-A177-3AD203B41FA5}">
                      <a16:colId xmlns:a16="http://schemas.microsoft.com/office/drawing/2014/main" val="4068747718"/>
                    </a:ext>
                  </a:extLst>
                </a:gridCol>
                <a:gridCol w="940959">
                  <a:extLst>
                    <a:ext uri="{9D8B030D-6E8A-4147-A177-3AD203B41FA5}">
                      <a16:colId xmlns:a16="http://schemas.microsoft.com/office/drawing/2014/main" val="1842077311"/>
                    </a:ext>
                  </a:extLst>
                </a:gridCol>
                <a:gridCol w="836409">
                  <a:extLst>
                    <a:ext uri="{9D8B030D-6E8A-4147-A177-3AD203B41FA5}">
                      <a16:colId xmlns:a16="http://schemas.microsoft.com/office/drawing/2014/main" val="1546965419"/>
                    </a:ext>
                  </a:extLst>
                </a:gridCol>
                <a:gridCol w="833504">
                  <a:extLst>
                    <a:ext uri="{9D8B030D-6E8A-4147-A177-3AD203B41FA5}">
                      <a16:colId xmlns:a16="http://schemas.microsoft.com/office/drawing/2014/main" val="1898620724"/>
                    </a:ext>
                  </a:extLst>
                </a:gridCol>
              </a:tblGrid>
              <a:tr h="249517">
                <a:tc>
                  <a:txBody>
                    <a:bodyPr/>
                    <a:lstStyle/>
                    <a:p>
                      <a:pPr marL="0" marR="0">
                        <a:lnSpc>
                          <a:spcPct val="115000"/>
                        </a:lnSpc>
                        <a:spcAft>
                          <a:spcPts val="600"/>
                        </a:spcAft>
                        <a:buNone/>
                      </a:pPr>
                      <a:r>
                        <a:rPr lang="en-US" sz="900" kern="1200">
                          <a:effectLst/>
                        </a:rPr>
                        <a:t>Date:</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40896" marR="40896" marT="0" marB="0" anchor="ctr"/>
                </a:tc>
                <a:tc rowSpan="2" gridSpan="4">
                  <a:txBody>
                    <a:bodyPr/>
                    <a:lstStyle/>
                    <a:p>
                      <a:pPr marL="0" marR="0">
                        <a:lnSpc>
                          <a:spcPct val="115000"/>
                        </a:lnSpc>
                        <a:spcAft>
                          <a:spcPts val="600"/>
                        </a:spcAft>
                        <a:buNone/>
                      </a:pPr>
                      <a:r>
                        <a:rPr lang="en-US" sz="900" kern="1200" dirty="0">
                          <a:effectLst/>
                        </a:rPr>
                        <a:t>Instructions: Put an “X” in the column that best describes your experience during the last 4 weeks; add the numbers from each column together</a:t>
                      </a:r>
                      <a:endParaRPr lang="en-US" sz="900" kern="100" dirty="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361207526"/>
                  </a:ext>
                </a:extLst>
              </a:tr>
              <a:tr h="257418">
                <a:tc>
                  <a:txBody>
                    <a:bodyPr/>
                    <a:lstStyle/>
                    <a:p>
                      <a:pPr marL="0" marR="0">
                        <a:lnSpc>
                          <a:spcPct val="115000"/>
                        </a:lnSpc>
                        <a:spcAft>
                          <a:spcPts val="600"/>
                        </a:spcAft>
                        <a:buNone/>
                      </a:pPr>
                      <a:r>
                        <a:rPr lang="en-US" sz="900" kern="1200" dirty="0">
                          <a:effectLst/>
                        </a:rPr>
                        <a:t>PEQ Total (0-21):</a:t>
                      </a:r>
                      <a:endParaRPr lang="en-US" sz="900" kern="100" dirty="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130791845"/>
                  </a:ext>
                </a:extLst>
              </a:tr>
              <a:tr h="839605">
                <a:tc>
                  <a:txBody>
                    <a:bodyPr/>
                    <a:lstStyle/>
                    <a:p>
                      <a:pPr marL="0" marR="0" algn="r">
                        <a:lnSpc>
                          <a:spcPct val="115000"/>
                        </a:lnSpc>
                        <a:spcAft>
                          <a:spcPts val="600"/>
                        </a:spcAft>
                        <a:buNone/>
                      </a:pPr>
                      <a:r>
                        <a:rPr lang="en-US" sz="900" b="1" kern="1200" dirty="0">
                          <a:solidFill>
                            <a:schemeClr val="accent1"/>
                          </a:solidFill>
                          <a:effectLst/>
                        </a:rPr>
                        <a:t>Penetration Types</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b="1" kern="1200" dirty="0">
                          <a:solidFill>
                            <a:schemeClr val="accent1"/>
                          </a:solidFill>
                          <a:effectLst/>
                        </a:rPr>
                        <a:t>0 = </a:t>
                      </a:r>
                      <a:br>
                        <a:rPr lang="en-US" sz="900" b="1" kern="1200" dirty="0">
                          <a:solidFill>
                            <a:schemeClr val="accent1"/>
                          </a:solidFill>
                          <a:effectLst/>
                        </a:rPr>
                      </a:br>
                      <a:r>
                        <a:rPr lang="en-US" sz="900" b="1" kern="1200" dirty="0">
                          <a:solidFill>
                            <a:schemeClr val="accent1"/>
                          </a:solidFill>
                          <a:effectLst/>
                        </a:rPr>
                        <a:t>Not Attempted</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tc>
                <a:tc>
                  <a:txBody>
                    <a:bodyPr/>
                    <a:lstStyle/>
                    <a:p>
                      <a:pPr marL="0" marR="0" algn="ctr">
                        <a:lnSpc>
                          <a:spcPct val="115000"/>
                        </a:lnSpc>
                        <a:spcAft>
                          <a:spcPts val="600"/>
                        </a:spcAft>
                        <a:buNone/>
                      </a:pPr>
                      <a:r>
                        <a:rPr lang="en-US" sz="900" b="1" kern="1200" dirty="0">
                          <a:solidFill>
                            <a:schemeClr val="accent1"/>
                          </a:solidFill>
                          <a:effectLst/>
                        </a:rPr>
                        <a:t>1 = </a:t>
                      </a:r>
                      <a:br>
                        <a:rPr lang="en-US" sz="900" b="1" kern="1200" dirty="0">
                          <a:solidFill>
                            <a:schemeClr val="accent1"/>
                          </a:solidFill>
                          <a:effectLst/>
                        </a:rPr>
                      </a:br>
                      <a:r>
                        <a:rPr lang="en-US" sz="900" b="1" kern="1200" dirty="0">
                          <a:solidFill>
                            <a:schemeClr val="accent1"/>
                          </a:solidFill>
                          <a:effectLst/>
                        </a:rPr>
                        <a:t>Attempted, but unsuccessful</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tc>
                <a:tc>
                  <a:txBody>
                    <a:bodyPr/>
                    <a:lstStyle/>
                    <a:p>
                      <a:pPr marL="0" marR="0" algn="ctr">
                        <a:lnSpc>
                          <a:spcPct val="115000"/>
                        </a:lnSpc>
                        <a:spcAft>
                          <a:spcPts val="600"/>
                        </a:spcAft>
                        <a:buNone/>
                      </a:pPr>
                      <a:r>
                        <a:rPr lang="en-US" sz="900" b="1" kern="1200" dirty="0">
                          <a:solidFill>
                            <a:schemeClr val="accent1"/>
                          </a:solidFill>
                          <a:effectLst/>
                        </a:rPr>
                        <a:t>2 = Attempted, and sometimes successful</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tc>
                <a:tc>
                  <a:txBody>
                    <a:bodyPr/>
                    <a:lstStyle/>
                    <a:p>
                      <a:pPr marL="0" marR="0" algn="ctr">
                        <a:lnSpc>
                          <a:spcPct val="115000"/>
                        </a:lnSpc>
                        <a:spcAft>
                          <a:spcPts val="600"/>
                        </a:spcAft>
                        <a:buNone/>
                      </a:pPr>
                      <a:r>
                        <a:rPr lang="en-US" sz="900" b="1" kern="1200" dirty="0">
                          <a:solidFill>
                            <a:schemeClr val="accent1"/>
                          </a:solidFill>
                          <a:effectLst/>
                        </a:rPr>
                        <a:t>3 = Attempted, and </a:t>
                      </a:r>
                      <a:br>
                        <a:rPr lang="en-US" sz="900" b="1" kern="1200" dirty="0">
                          <a:solidFill>
                            <a:schemeClr val="accent1"/>
                          </a:solidFill>
                          <a:effectLst/>
                        </a:rPr>
                      </a:br>
                      <a:r>
                        <a:rPr lang="en-US" sz="900" b="1" kern="1200" dirty="0">
                          <a:solidFill>
                            <a:schemeClr val="accent1"/>
                          </a:solidFill>
                          <a:effectLst/>
                        </a:rPr>
                        <a:t>always successful</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tc>
                <a:extLst>
                  <a:ext uri="{0D108BD9-81ED-4DB2-BD59-A6C34878D82A}">
                    <a16:rowId xmlns:a16="http://schemas.microsoft.com/office/drawing/2014/main" val="801923912"/>
                  </a:ext>
                </a:extLst>
              </a:tr>
              <a:tr h="334768">
                <a:tc>
                  <a:txBody>
                    <a:bodyPr/>
                    <a:lstStyle/>
                    <a:p>
                      <a:pPr marL="0" marR="0" algn="r">
                        <a:lnSpc>
                          <a:spcPct val="115000"/>
                        </a:lnSpc>
                        <a:spcAft>
                          <a:spcPts val="600"/>
                        </a:spcAft>
                        <a:buNone/>
                      </a:pPr>
                      <a:r>
                        <a:rPr lang="en-US" sz="900" b="1" kern="1200" dirty="0">
                          <a:solidFill>
                            <a:schemeClr val="accent1"/>
                          </a:solidFill>
                          <a:effectLst/>
                        </a:rPr>
                        <a:t>Full vaginal penetration with the penis of the partner</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b="1" kern="1200" dirty="0">
                          <a:solidFill>
                            <a:schemeClr val="accent1"/>
                          </a:solidFill>
                          <a:effectLst/>
                        </a:rPr>
                        <a:t> </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b="1" kern="1200" dirty="0">
                          <a:solidFill>
                            <a:schemeClr val="accent1"/>
                          </a:solidFill>
                          <a:effectLst/>
                        </a:rPr>
                        <a:t> </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b="1" kern="1200" dirty="0">
                          <a:solidFill>
                            <a:schemeClr val="accent1"/>
                          </a:solidFill>
                          <a:effectLst/>
                        </a:rPr>
                        <a:t> </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b="1" kern="1200" dirty="0">
                          <a:solidFill>
                            <a:schemeClr val="accent1"/>
                          </a:solidFill>
                          <a:effectLst/>
                        </a:rPr>
                        <a:t> </a:t>
                      </a:r>
                      <a:endParaRPr lang="en-US" sz="900" b="1" kern="100" dirty="0">
                        <a:solidFill>
                          <a:schemeClr val="accent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extLst>
                  <a:ext uri="{0D108BD9-81ED-4DB2-BD59-A6C34878D82A}">
                    <a16:rowId xmlns:a16="http://schemas.microsoft.com/office/drawing/2014/main" val="3266033342"/>
                  </a:ext>
                </a:extLst>
              </a:tr>
              <a:tr h="506936">
                <a:tc>
                  <a:txBody>
                    <a:bodyPr/>
                    <a:lstStyle/>
                    <a:p>
                      <a:pPr marL="0" marR="0" algn="r">
                        <a:lnSpc>
                          <a:spcPct val="115000"/>
                        </a:lnSpc>
                        <a:spcAft>
                          <a:spcPts val="600"/>
                        </a:spcAft>
                        <a:buNone/>
                      </a:pPr>
                      <a:r>
                        <a:rPr lang="en-US" sz="900" kern="1200" dirty="0">
                          <a:effectLst/>
                        </a:rPr>
                        <a:t>Self-insertion in the vagina of one (1) finger by the woman</a:t>
                      </a:r>
                      <a:endParaRPr lang="en-US" sz="900" kern="100" dirty="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dirty="0">
                          <a:effectLst/>
                        </a:rPr>
                        <a:t> </a:t>
                      </a:r>
                      <a:endParaRPr lang="en-US" sz="900" kern="100" dirty="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extLst>
                  <a:ext uri="{0D108BD9-81ED-4DB2-BD59-A6C34878D82A}">
                    <a16:rowId xmlns:a16="http://schemas.microsoft.com/office/drawing/2014/main" val="2810616079"/>
                  </a:ext>
                </a:extLst>
              </a:tr>
              <a:tr h="506936">
                <a:tc>
                  <a:txBody>
                    <a:bodyPr/>
                    <a:lstStyle/>
                    <a:p>
                      <a:pPr marL="0" marR="0" algn="r">
                        <a:lnSpc>
                          <a:spcPct val="115000"/>
                        </a:lnSpc>
                        <a:spcAft>
                          <a:spcPts val="600"/>
                        </a:spcAft>
                        <a:buNone/>
                      </a:pPr>
                      <a:r>
                        <a:rPr lang="en-US" sz="900" kern="1200">
                          <a:effectLst/>
                        </a:rPr>
                        <a:t>Self-insertion in the vagina of two (2) fingers by the woman</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extLst>
                  <a:ext uri="{0D108BD9-81ED-4DB2-BD59-A6C34878D82A}">
                    <a16:rowId xmlns:a16="http://schemas.microsoft.com/office/drawing/2014/main" val="3725843406"/>
                  </a:ext>
                </a:extLst>
              </a:tr>
              <a:tr h="334768">
                <a:tc>
                  <a:txBody>
                    <a:bodyPr/>
                    <a:lstStyle/>
                    <a:p>
                      <a:pPr marL="0" marR="0" algn="r">
                        <a:lnSpc>
                          <a:spcPct val="115000"/>
                        </a:lnSpc>
                        <a:spcAft>
                          <a:spcPts val="600"/>
                        </a:spcAft>
                        <a:buNone/>
                      </a:pPr>
                      <a:r>
                        <a:rPr lang="en-US" sz="900" kern="1200">
                          <a:effectLst/>
                        </a:rPr>
                        <a:t>Insertion in the vagina of one (1) finger by the partner</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extLst>
                  <a:ext uri="{0D108BD9-81ED-4DB2-BD59-A6C34878D82A}">
                    <a16:rowId xmlns:a16="http://schemas.microsoft.com/office/drawing/2014/main" val="2705624892"/>
                  </a:ext>
                </a:extLst>
              </a:tr>
              <a:tr h="334768">
                <a:tc>
                  <a:txBody>
                    <a:bodyPr/>
                    <a:lstStyle/>
                    <a:p>
                      <a:pPr marL="0" marR="0" algn="r">
                        <a:lnSpc>
                          <a:spcPct val="115000"/>
                        </a:lnSpc>
                        <a:spcAft>
                          <a:spcPts val="600"/>
                        </a:spcAft>
                        <a:buNone/>
                      </a:pPr>
                      <a:r>
                        <a:rPr lang="en-US" sz="900" kern="1200">
                          <a:effectLst/>
                        </a:rPr>
                        <a:t>Insertion in the vagina of two (2) fingers by the partner</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extLst>
                  <a:ext uri="{0D108BD9-81ED-4DB2-BD59-A6C34878D82A}">
                    <a16:rowId xmlns:a16="http://schemas.microsoft.com/office/drawing/2014/main" val="2739838651"/>
                  </a:ext>
                </a:extLst>
              </a:tr>
              <a:tr h="679102">
                <a:tc>
                  <a:txBody>
                    <a:bodyPr/>
                    <a:lstStyle/>
                    <a:p>
                      <a:pPr marL="0" marR="0" algn="r">
                        <a:lnSpc>
                          <a:spcPct val="115000"/>
                        </a:lnSpc>
                        <a:spcAft>
                          <a:spcPts val="600"/>
                        </a:spcAft>
                        <a:buNone/>
                      </a:pPr>
                      <a:r>
                        <a:rPr lang="en-US" sz="900" kern="1200">
                          <a:effectLst/>
                        </a:rPr>
                        <a:t>Self-insertion in the vagina of another object (such as a tampon or a dildo) by the woman</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extLst>
                  <a:ext uri="{0D108BD9-81ED-4DB2-BD59-A6C34878D82A}">
                    <a16:rowId xmlns:a16="http://schemas.microsoft.com/office/drawing/2014/main" val="1479833888"/>
                  </a:ext>
                </a:extLst>
              </a:tr>
              <a:tr h="679102">
                <a:tc>
                  <a:txBody>
                    <a:bodyPr/>
                    <a:lstStyle/>
                    <a:p>
                      <a:pPr marL="0" marR="0" algn="r">
                        <a:lnSpc>
                          <a:spcPct val="115000"/>
                        </a:lnSpc>
                        <a:spcAft>
                          <a:spcPts val="600"/>
                        </a:spcAft>
                        <a:buNone/>
                      </a:pPr>
                      <a:r>
                        <a:rPr lang="en-US" sz="900" kern="1200">
                          <a:effectLst/>
                        </a:rPr>
                        <a:t>Self-insertion in the vagina of another object (such as a tampon or a dildo) by the partner</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a:effectLst/>
                        </a:rPr>
                        <a:t> </a:t>
                      </a:r>
                      <a:endParaRPr lang="en-US" sz="900" kern="10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tc>
                  <a:txBody>
                    <a:bodyPr/>
                    <a:lstStyle/>
                    <a:p>
                      <a:pPr marL="0" marR="0" algn="ctr">
                        <a:lnSpc>
                          <a:spcPct val="115000"/>
                        </a:lnSpc>
                        <a:spcAft>
                          <a:spcPts val="600"/>
                        </a:spcAft>
                        <a:buNone/>
                      </a:pPr>
                      <a:r>
                        <a:rPr lang="en-US" sz="900" kern="1200" dirty="0">
                          <a:effectLst/>
                        </a:rPr>
                        <a:t> </a:t>
                      </a:r>
                      <a:endParaRPr lang="en-US" sz="900" kern="100" dirty="0">
                        <a:effectLst/>
                        <a:latin typeface="Century Gothic" panose="020B0502020202020204" pitchFamily="34" charset="0"/>
                        <a:ea typeface="Aptos" panose="020B0004020202020204" pitchFamily="34" charset="0"/>
                        <a:cs typeface="Times New Roman" panose="02020603050405020304" pitchFamily="18" charset="0"/>
                      </a:endParaRPr>
                    </a:p>
                  </a:txBody>
                  <a:tcPr marL="40896" marR="40896" marT="0" marB="0" anchor="ctr"/>
                </a:tc>
                <a:extLst>
                  <a:ext uri="{0D108BD9-81ED-4DB2-BD59-A6C34878D82A}">
                    <a16:rowId xmlns:a16="http://schemas.microsoft.com/office/drawing/2014/main" val="3586995288"/>
                  </a:ext>
                </a:extLst>
              </a:tr>
            </a:tbl>
          </a:graphicData>
        </a:graphic>
      </p:graphicFrame>
      <p:sp>
        <p:nvSpPr>
          <p:cNvPr id="8" name="TextBox 7">
            <a:extLst>
              <a:ext uri="{FF2B5EF4-FFF2-40B4-BE49-F238E27FC236}">
                <a16:creationId xmlns:a16="http://schemas.microsoft.com/office/drawing/2014/main" id="{EBB3CC55-B986-5D71-AAE2-149C557F9057}"/>
              </a:ext>
            </a:extLst>
          </p:cNvPr>
          <p:cNvSpPr txBox="1"/>
          <p:nvPr/>
        </p:nvSpPr>
        <p:spPr>
          <a:xfrm>
            <a:off x="6289340" y="1025302"/>
            <a:ext cx="5430847" cy="338554"/>
          </a:xfrm>
          <a:prstGeom prst="rect">
            <a:avLst/>
          </a:prstGeom>
          <a:noFill/>
        </p:spPr>
        <p:txBody>
          <a:bodyPr wrap="square" rtlCol="0">
            <a:spAutoFit/>
          </a:bodyPr>
          <a:lstStyle/>
          <a:p>
            <a:pPr algn="ctr"/>
            <a:r>
              <a:rPr lang="en-US" sz="1600" dirty="0"/>
              <a:t>Primary Endpoint Questionnaire (PEQ)</a:t>
            </a:r>
          </a:p>
        </p:txBody>
      </p:sp>
    </p:spTree>
    <p:extLst>
      <p:ext uri="{BB962C8B-B14F-4D97-AF65-F5344CB8AC3E}">
        <p14:creationId xmlns:p14="http://schemas.microsoft.com/office/powerpoint/2010/main" val="351477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761DE-5B7B-E551-6E12-6D92DEE2D0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C82B22-B2A8-B870-1FEB-C4FD9C173E7D}"/>
              </a:ext>
            </a:extLst>
          </p:cNvPr>
          <p:cNvSpPr>
            <a:spLocks noGrp="1"/>
          </p:cNvSpPr>
          <p:nvPr>
            <p:ph type="title"/>
          </p:nvPr>
        </p:nvSpPr>
        <p:spPr/>
        <p:txBody>
          <a:bodyPr/>
          <a:lstStyle/>
          <a:p>
            <a:r>
              <a:rPr lang="en-US" dirty="0"/>
              <a:t>Methods</a:t>
            </a:r>
          </a:p>
        </p:txBody>
      </p:sp>
      <p:sp>
        <p:nvSpPr>
          <p:cNvPr id="6" name="Content Placeholder 5">
            <a:extLst>
              <a:ext uri="{FF2B5EF4-FFF2-40B4-BE49-F238E27FC236}">
                <a16:creationId xmlns:a16="http://schemas.microsoft.com/office/drawing/2014/main" id="{E7FA6647-BB79-BD10-AF83-C445895AE892}"/>
              </a:ext>
            </a:extLst>
          </p:cNvPr>
          <p:cNvSpPr>
            <a:spLocks noGrp="1"/>
          </p:cNvSpPr>
          <p:nvPr>
            <p:ph sz="half" idx="2"/>
          </p:nvPr>
        </p:nvSpPr>
        <p:spPr>
          <a:xfrm>
            <a:off x="619125" y="2088696"/>
            <a:ext cx="5181600" cy="4545784"/>
          </a:xfrm>
        </p:spPr>
        <p:txBody>
          <a:bodyPr>
            <a:normAutofit/>
          </a:bodyPr>
          <a:lstStyle/>
          <a:p>
            <a:pPr marL="0" indent="0">
              <a:buNone/>
            </a:pPr>
            <a:r>
              <a:rPr lang="en-US" sz="1800" dirty="0"/>
              <a:t>Participants rated dilation therapy progress at 3 and 6 months using validated questionnaires. </a:t>
            </a:r>
          </a:p>
          <a:p>
            <a:pPr marL="0" indent="0">
              <a:buNone/>
            </a:pPr>
            <a:r>
              <a:rPr lang="en-US" sz="1800" dirty="0"/>
              <a:t>Successful heterosexual intercourse was measured using PEQ</a:t>
            </a:r>
            <a:r>
              <a:rPr lang="en-US" sz="1800" baseline="30000" dirty="0"/>
              <a:t>2</a:t>
            </a:r>
            <a:r>
              <a:rPr lang="en-US" sz="1800" dirty="0"/>
              <a:t> Item 1 (successful penile insertion, scale of 0 = not attempted to 4=attempted, always successful). </a:t>
            </a:r>
          </a:p>
          <a:p>
            <a:pPr marL="0" indent="0">
              <a:buNone/>
            </a:pPr>
            <a:r>
              <a:rPr lang="en-US" sz="1800" dirty="0"/>
              <a:t>The Female Sexual Function Index (FSFI)</a:t>
            </a:r>
            <a:r>
              <a:rPr lang="en-US" sz="1800" baseline="30000" dirty="0"/>
              <a:t> 3</a:t>
            </a:r>
            <a:r>
              <a:rPr lang="en-US" sz="1800" dirty="0"/>
              <a:t> provided a total score and subdomain scores—desire, arousal, lubrication, orgasm, satisfaction, and pain. </a:t>
            </a:r>
          </a:p>
          <a:p>
            <a:pPr marL="0" indent="0">
              <a:buNone/>
            </a:pPr>
            <a:r>
              <a:rPr lang="en-US" sz="1800" dirty="0"/>
              <a:t>Participants also separately rated pain and anxiety with intercourse from 0 (no pain/anxiety) to 10 (extreme pain/anxiety).</a:t>
            </a:r>
            <a:r>
              <a:rPr lang="en-US" sz="1800" baseline="30000" dirty="0"/>
              <a:t> 4</a:t>
            </a:r>
            <a:r>
              <a:rPr lang="en-US" sz="1800" dirty="0"/>
              <a:t> </a:t>
            </a:r>
          </a:p>
          <a:p>
            <a:pPr marL="0" indent="0">
              <a:buNone/>
            </a:pPr>
            <a:r>
              <a:rPr lang="en-US" sz="1800" dirty="0"/>
              <a:t>Subjects reported goal progress for return to intercourse, less painful sex, and maximum dilator size reached.</a:t>
            </a:r>
          </a:p>
        </p:txBody>
      </p:sp>
      <p:graphicFrame>
        <p:nvGraphicFramePr>
          <p:cNvPr id="11" name="Table 10">
            <a:extLst>
              <a:ext uri="{FF2B5EF4-FFF2-40B4-BE49-F238E27FC236}">
                <a16:creationId xmlns:a16="http://schemas.microsoft.com/office/drawing/2014/main" id="{6F1CBC63-E1C5-FE1D-46FF-F086ACCD79B2}"/>
              </a:ext>
            </a:extLst>
          </p:cNvPr>
          <p:cNvGraphicFramePr>
            <a:graphicFrameLocks noGrp="1"/>
          </p:cNvGraphicFramePr>
          <p:nvPr>
            <p:extLst>
              <p:ext uri="{D42A27DB-BD31-4B8C-83A1-F6EECF244321}">
                <p14:modId xmlns:p14="http://schemas.microsoft.com/office/powerpoint/2010/main" val="1566625778"/>
              </p:ext>
            </p:extLst>
          </p:nvPr>
        </p:nvGraphicFramePr>
        <p:xfrm>
          <a:off x="6666354" y="1739261"/>
          <a:ext cx="4506471" cy="2380378"/>
        </p:xfrm>
        <a:graphic>
          <a:graphicData uri="http://schemas.openxmlformats.org/drawingml/2006/table">
            <a:tbl>
              <a:tblPr firstRow="1" bandRow="1">
                <a:tableStyleId>{7E9639D4-E3E2-4D34-9284-5A2195B3D0D7}</a:tableStyleId>
              </a:tblPr>
              <a:tblGrid>
                <a:gridCol w="1607333">
                  <a:extLst>
                    <a:ext uri="{9D8B030D-6E8A-4147-A177-3AD203B41FA5}">
                      <a16:colId xmlns:a16="http://schemas.microsoft.com/office/drawing/2014/main" val="1369424419"/>
                    </a:ext>
                  </a:extLst>
                </a:gridCol>
                <a:gridCol w="2899138">
                  <a:extLst>
                    <a:ext uri="{9D8B030D-6E8A-4147-A177-3AD203B41FA5}">
                      <a16:colId xmlns:a16="http://schemas.microsoft.com/office/drawing/2014/main" val="52221231"/>
                    </a:ext>
                  </a:extLst>
                </a:gridCol>
              </a:tblGrid>
              <a:tr h="340054">
                <a:tc gridSpan="2">
                  <a:txBody>
                    <a:bodyPr/>
                    <a:lstStyle/>
                    <a:p>
                      <a:pPr algn="ctr"/>
                      <a:r>
                        <a:rPr lang="en-US" sz="1600" dirty="0"/>
                        <a:t>Female Sexual Function Index (FSFI) Scoring</a:t>
                      </a:r>
                    </a:p>
                  </a:txBody>
                  <a:tcPr/>
                </a:tc>
                <a:tc hMerge="1">
                  <a:txBody>
                    <a:bodyPr/>
                    <a:lstStyle/>
                    <a:p>
                      <a:endParaRPr dirty="0"/>
                    </a:p>
                  </a:txBody>
                  <a:tcPr/>
                </a:tc>
                <a:extLst>
                  <a:ext uri="{0D108BD9-81ED-4DB2-BD59-A6C34878D82A}">
                    <a16:rowId xmlns:a16="http://schemas.microsoft.com/office/drawing/2014/main" val="538804553"/>
                  </a:ext>
                </a:extLst>
              </a:tr>
              <a:tr h="340054">
                <a:tc>
                  <a:txBody>
                    <a:bodyPr/>
                    <a:lstStyle/>
                    <a:p>
                      <a:pPr algn="r"/>
                      <a:r>
                        <a:rPr lang="en-US" sz="1600" dirty="0"/>
                        <a:t>Desire: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Sum of items 1-2 x 0.6 </a:t>
                      </a:r>
                    </a:p>
                  </a:txBody>
                  <a:tcPr/>
                </a:tc>
                <a:extLst>
                  <a:ext uri="{0D108BD9-81ED-4DB2-BD59-A6C34878D82A}">
                    <a16:rowId xmlns:a16="http://schemas.microsoft.com/office/drawing/2014/main" val="3511344017"/>
                  </a:ext>
                </a:extLst>
              </a:tr>
              <a:tr h="340054">
                <a:tc>
                  <a:txBody>
                    <a:bodyPr/>
                    <a:lstStyle/>
                    <a:p>
                      <a:pPr algn="r"/>
                      <a:r>
                        <a:rPr lang="en-US" sz="1600" dirty="0"/>
                        <a:t>Arousal: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Sum of items 3-6 x 0.3 </a:t>
                      </a:r>
                    </a:p>
                  </a:txBody>
                  <a:tcPr/>
                </a:tc>
                <a:extLst>
                  <a:ext uri="{0D108BD9-81ED-4DB2-BD59-A6C34878D82A}">
                    <a16:rowId xmlns:a16="http://schemas.microsoft.com/office/drawing/2014/main" val="2001224113"/>
                  </a:ext>
                </a:extLst>
              </a:tr>
              <a:tr h="340054">
                <a:tc>
                  <a:txBody>
                    <a:bodyPr/>
                    <a:lstStyle/>
                    <a:p>
                      <a:pPr algn="r"/>
                      <a:r>
                        <a:rPr lang="en-US" sz="1600" dirty="0"/>
                        <a:t>Lubrication: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Sum of items 7-10 x 0.3 </a:t>
                      </a:r>
                    </a:p>
                  </a:txBody>
                  <a:tcPr/>
                </a:tc>
                <a:extLst>
                  <a:ext uri="{0D108BD9-81ED-4DB2-BD59-A6C34878D82A}">
                    <a16:rowId xmlns:a16="http://schemas.microsoft.com/office/drawing/2014/main" val="1233405899"/>
                  </a:ext>
                </a:extLst>
              </a:tr>
              <a:tr h="340054">
                <a:tc>
                  <a:txBody>
                    <a:bodyPr/>
                    <a:lstStyle/>
                    <a:p>
                      <a:pPr algn="r"/>
                      <a:r>
                        <a:rPr lang="en-US" sz="1600" dirty="0"/>
                        <a:t>Orgasm: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Sum of items 11-13 x 0.4 </a:t>
                      </a:r>
                    </a:p>
                  </a:txBody>
                  <a:tcPr/>
                </a:tc>
                <a:extLst>
                  <a:ext uri="{0D108BD9-81ED-4DB2-BD59-A6C34878D82A}">
                    <a16:rowId xmlns:a16="http://schemas.microsoft.com/office/drawing/2014/main" val="3431380608"/>
                  </a:ext>
                </a:extLst>
              </a:tr>
              <a:tr h="340054">
                <a:tc>
                  <a:txBody>
                    <a:bodyPr/>
                    <a:lstStyle/>
                    <a:p>
                      <a:pPr algn="r"/>
                      <a:r>
                        <a:rPr lang="en-US" sz="1600" dirty="0"/>
                        <a:t>Satisfaction: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Sum of items 14-16 x 0.4 </a:t>
                      </a:r>
                    </a:p>
                  </a:txBody>
                  <a:tcPr/>
                </a:tc>
                <a:extLst>
                  <a:ext uri="{0D108BD9-81ED-4DB2-BD59-A6C34878D82A}">
                    <a16:rowId xmlns:a16="http://schemas.microsoft.com/office/drawing/2014/main" val="2476539692"/>
                  </a:ext>
                </a:extLst>
              </a:tr>
              <a:tr h="340054">
                <a:tc>
                  <a:txBody>
                    <a:bodyPr/>
                    <a:lstStyle/>
                    <a:p>
                      <a:pPr algn="r"/>
                      <a:r>
                        <a:rPr lang="en-US" sz="1600" dirty="0"/>
                        <a:t>Pain: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Sum of items 17-19 x 0.4</a:t>
                      </a:r>
                    </a:p>
                  </a:txBody>
                  <a:tcPr/>
                </a:tc>
                <a:extLst>
                  <a:ext uri="{0D108BD9-81ED-4DB2-BD59-A6C34878D82A}">
                    <a16:rowId xmlns:a16="http://schemas.microsoft.com/office/drawing/2014/main" val="2087363805"/>
                  </a:ext>
                </a:extLst>
              </a:tr>
            </a:tbl>
          </a:graphicData>
        </a:graphic>
      </p:graphicFrame>
      <p:graphicFrame>
        <p:nvGraphicFramePr>
          <p:cNvPr id="12" name="Table 11">
            <a:extLst>
              <a:ext uri="{FF2B5EF4-FFF2-40B4-BE49-F238E27FC236}">
                <a16:creationId xmlns:a16="http://schemas.microsoft.com/office/drawing/2014/main" id="{4424A078-67FE-299C-BDB5-EF47DE4F6D7B}"/>
              </a:ext>
            </a:extLst>
          </p:cNvPr>
          <p:cNvGraphicFramePr>
            <a:graphicFrameLocks noGrp="1"/>
          </p:cNvGraphicFramePr>
          <p:nvPr>
            <p:extLst>
              <p:ext uri="{D42A27DB-BD31-4B8C-83A1-F6EECF244321}">
                <p14:modId xmlns:p14="http://schemas.microsoft.com/office/powerpoint/2010/main" val="1340924118"/>
              </p:ext>
            </p:extLst>
          </p:nvPr>
        </p:nvGraphicFramePr>
        <p:xfrm>
          <a:off x="6666354" y="4248785"/>
          <a:ext cx="4506471" cy="1881505"/>
        </p:xfrm>
        <a:graphic>
          <a:graphicData uri="http://schemas.openxmlformats.org/drawingml/2006/table">
            <a:tbl>
              <a:tblPr firstRow="1" bandRow="1">
                <a:tableStyleId>{7E9639D4-E3E2-4D34-9284-5A2195B3D0D7}</a:tableStyleId>
              </a:tblPr>
              <a:tblGrid>
                <a:gridCol w="4506471">
                  <a:extLst>
                    <a:ext uri="{9D8B030D-6E8A-4147-A177-3AD203B41FA5}">
                      <a16:colId xmlns:a16="http://schemas.microsoft.com/office/drawing/2014/main" val="1830227291"/>
                    </a:ext>
                  </a:extLst>
                </a:gridCol>
              </a:tblGrid>
              <a:tr h="418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Visual Analog Scale (VAS) for Pain and Anxiety</a:t>
                      </a:r>
                    </a:p>
                  </a:txBody>
                  <a:tcPr/>
                </a:tc>
                <a:extLst>
                  <a:ext uri="{0D108BD9-81ED-4DB2-BD59-A6C34878D82A}">
                    <a16:rowId xmlns:a16="http://schemas.microsoft.com/office/drawing/2014/main" val="3137105514"/>
                  </a:ext>
                </a:extLst>
              </a:tr>
              <a:tr h="878364">
                <a:tc>
                  <a:txBody>
                    <a:bodyPr/>
                    <a:lstStyle/>
                    <a:p>
                      <a:pPr algn="ctr"/>
                      <a:endParaRPr lang="en-US" dirty="0"/>
                    </a:p>
                    <a:p>
                      <a:pPr algn="ctr"/>
                      <a:endParaRPr lang="en-US" dirty="0"/>
                    </a:p>
                    <a:p>
                      <a:pPr algn="ctr"/>
                      <a:endParaRPr lang="en-US" dirty="0"/>
                    </a:p>
                    <a:p>
                      <a:pPr algn="ctr"/>
                      <a:endParaRPr lang="en-US" dirty="0"/>
                    </a:p>
                    <a:p>
                      <a:pPr algn="ctr"/>
                      <a:endParaRPr lang="en-US" dirty="0"/>
                    </a:p>
                  </a:txBody>
                  <a:tcPr/>
                </a:tc>
                <a:extLst>
                  <a:ext uri="{0D108BD9-81ED-4DB2-BD59-A6C34878D82A}">
                    <a16:rowId xmlns:a16="http://schemas.microsoft.com/office/drawing/2014/main" val="111545554"/>
                  </a:ext>
                </a:extLst>
              </a:tr>
            </a:tbl>
          </a:graphicData>
        </a:graphic>
      </p:graphicFrame>
      <p:pic>
        <p:nvPicPr>
          <p:cNvPr id="13" name="Picture 12" descr="A group of smiley faces with text&#10;&#10;AI-generated content may be incorrect.">
            <a:extLst>
              <a:ext uri="{FF2B5EF4-FFF2-40B4-BE49-F238E27FC236}">
                <a16:creationId xmlns:a16="http://schemas.microsoft.com/office/drawing/2014/main" id="{4A493EA7-6D1C-60B7-6AFB-96F6EEBF5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174" y="4684150"/>
            <a:ext cx="4274830" cy="1430784"/>
          </a:xfrm>
          <a:prstGeom prst="rect">
            <a:avLst/>
          </a:prstGeom>
        </p:spPr>
      </p:pic>
    </p:spTree>
    <p:extLst>
      <p:ext uri="{BB962C8B-B14F-4D97-AF65-F5344CB8AC3E}">
        <p14:creationId xmlns:p14="http://schemas.microsoft.com/office/powerpoint/2010/main" val="220870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ED33-04E9-3EDE-55DD-2628CB12F03C}"/>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36B7B45-2014-2ECA-0F1A-FBDB9703F445}"/>
              </a:ext>
            </a:extLst>
          </p:cNvPr>
          <p:cNvSpPr>
            <a:spLocks noGrp="1"/>
          </p:cNvSpPr>
          <p:nvPr>
            <p:ph idx="1"/>
          </p:nvPr>
        </p:nvSpPr>
        <p:spPr>
          <a:xfrm>
            <a:off x="838200" y="1960880"/>
            <a:ext cx="10195560" cy="4328159"/>
          </a:xfrm>
        </p:spPr>
        <p:txBody>
          <a:bodyPr>
            <a:normAutofit lnSpcReduction="10000"/>
          </a:bodyPr>
          <a:lstStyle/>
          <a:p>
            <a:pPr marL="0" indent="0">
              <a:buNone/>
            </a:pPr>
            <a:r>
              <a:rPr lang="en-US" dirty="0"/>
              <a:t>Experienced dilator users reported lower baseline FSFI scores and similar pain and anxiety with intercourse ratings compared to naive users. </a:t>
            </a:r>
          </a:p>
          <a:p>
            <a:pPr marL="0" indent="0">
              <a:buNone/>
            </a:pPr>
            <a:r>
              <a:rPr lang="en-US" dirty="0"/>
              <a:t>Improvements in FSFI and pain/anxiety with intercourse were statistically significant in both cohorts at 3 months. </a:t>
            </a:r>
          </a:p>
          <a:p>
            <a:pPr marL="0" indent="0">
              <a:buNone/>
            </a:pPr>
            <a:r>
              <a:rPr lang="en-US" dirty="0"/>
              <a:t>The Milli maximum dilation average for experienced (32.6 mm) and naive (32.3 mm) participants falls between sizes 6 and 7 in two commonly used 8-device static kits. </a:t>
            </a:r>
          </a:p>
          <a:p>
            <a:pPr marL="0" indent="0">
              <a:buNone/>
            </a:pPr>
            <a:r>
              <a:rPr lang="en-US" dirty="0"/>
              <a:t>The average degree of improvement in PEQ-1 was statistically significant (versus zero) for the naive group at 3 and 6 months and the experienced group at 6 months.</a:t>
            </a:r>
          </a:p>
        </p:txBody>
      </p:sp>
    </p:spTree>
    <p:extLst>
      <p:ext uri="{BB962C8B-B14F-4D97-AF65-F5344CB8AC3E}">
        <p14:creationId xmlns:p14="http://schemas.microsoft.com/office/powerpoint/2010/main" val="155185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6EB7B8-23E2-F608-5633-C4EF9D0DDFED}"/>
              </a:ext>
            </a:extLst>
          </p:cNvPr>
          <p:cNvSpPr>
            <a:spLocks noGrp="1"/>
          </p:cNvSpPr>
          <p:nvPr>
            <p:ph type="title"/>
          </p:nvPr>
        </p:nvSpPr>
        <p:spPr>
          <a:xfrm>
            <a:off x="1866900" y="365125"/>
            <a:ext cx="10325100" cy="1325563"/>
          </a:xfrm>
        </p:spPr>
        <p:txBody>
          <a:bodyPr/>
          <a:lstStyle/>
          <a:p>
            <a:r>
              <a:rPr lang="en-US" dirty="0"/>
              <a:t>Table 1. 3-mo Interim Comparative Analysis</a:t>
            </a:r>
          </a:p>
        </p:txBody>
      </p:sp>
      <p:graphicFrame>
        <p:nvGraphicFramePr>
          <p:cNvPr id="9" name="Table 8">
            <a:extLst>
              <a:ext uri="{FF2B5EF4-FFF2-40B4-BE49-F238E27FC236}">
                <a16:creationId xmlns:a16="http://schemas.microsoft.com/office/drawing/2014/main" id="{FACDE496-3470-3472-EF8F-799E24B914FA}"/>
              </a:ext>
            </a:extLst>
          </p:cNvPr>
          <p:cNvGraphicFramePr>
            <a:graphicFrameLocks noGrp="1"/>
          </p:cNvGraphicFramePr>
          <p:nvPr>
            <p:extLst>
              <p:ext uri="{D42A27DB-BD31-4B8C-83A1-F6EECF244321}">
                <p14:modId xmlns:p14="http://schemas.microsoft.com/office/powerpoint/2010/main" val="3996091712"/>
              </p:ext>
            </p:extLst>
          </p:nvPr>
        </p:nvGraphicFramePr>
        <p:xfrm>
          <a:off x="400050" y="1886712"/>
          <a:ext cx="10810875" cy="4672838"/>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300728947"/>
                    </a:ext>
                  </a:extLst>
                </a:gridCol>
                <a:gridCol w="2657475">
                  <a:extLst>
                    <a:ext uri="{9D8B030D-6E8A-4147-A177-3AD203B41FA5}">
                      <a16:colId xmlns:a16="http://schemas.microsoft.com/office/drawing/2014/main" val="347952228"/>
                    </a:ext>
                  </a:extLst>
                </a:gridCol>
                <a:gridCol w="2324100">
                  <a:extLst>
                    <a:ext uri="{9D8B030D-6E8A-4147-A177-3AD203B41FA5}">
                      <a16:colId xmlns:a16="http://schemas.microsoft.com/office/drawing/2014/main" val="2714096990"/>
                    </a:ext>
                  </a:extLst>
                </a:gridCol>
              </a:tblGrid>
              <a:tr h="146863">
                <a:tc>
                  <a:txBody>
                    <a:bodyPr/>
                    <a:lstStyle/>
                    <a:p>
                      <a:pPr marL="0" marR="0" algn="r">
                        <a:lnSpc>
                          <a:spcPct val="115000"/>
                        </a:lnSpc>
                        <a:spcAft>
                          <a:spcPts val="800"/>
                        </a:spcAft>
                        <a:buNone/>
                      </a:pPr>
                      <a:r>
                        <a:rPr lang="en-US" sz="2000" kern="100" dirty="0">
                          <a:effectLst/>
                        </a:rPr>
                        <a:t>% improvement from baseline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a:effectLst/>
                        </a:rPr>
                        <a:t>Experienced (n=33)</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a:effectLst/>
                        </a:rPr>
                        <a:t>Naive (n=35)</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extLst>
                  <a:ext uri="{0D108BD9-81ED-4DB2-BD59-A6C34878D82A}">
                    <a16:rowId xmlns:a16="http://schemas.microsoft.com/office/drawing/2014/main" val="3326540541"/>
                  </a:ext>
                </a:extLst>
              </a:tr>
              <a:tr h="220830">
                <a:tc>
                  <a:txBody>
                    <a:bodyPr/>
                    <a:lstStyle/>
                    <a:p>
                      <a:pPr marL="0" marR="0" algn="r">
                        <a:lnSpc>
                          <a:spcPct val="115000"/>
                        </a:lnSpc>
                        <a:spcAft>
                          <a:spcPts val="800"/>
                        </a:spcAft>
                        <a:buNone/>
                      </a:pPr>
                      <a:r>
                        <a:rPr lang="en-US" sz="2000" kern="100" dirty="0">
                          <a:effectLst/>
                        </a:rPr>
                        <a:t>Pain with Intercourse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22.5% (p=0.0028)</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27.8% (p=0.0001)</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extLst>
                  <a:ext uri="{0D108BD9-81ED-4DB2-BD59-A6C34878D82A}">
                    <a16:rowId xmlns:a16="http://schemas.microsoft.com/office/drawing/2014/main" val="747162372"/>
                  </a:ext>
                </a:extLst>
              </a:tr>
              <a:tr h="220830">
                <a:tc>
                  <a:txBody>
                    <a:bodyPr/>
                    <a:lstStyle/>
                    <a:p>
                      <a:pPr marL="0" marR="0" algn="r">
                        <a:lnSpc>
                          <a:spcPct val="115000"/>
                        </a:lnSpc>
                        <a:spcAft>
                          <a:spcPts val="800"/>
                        </a:spcAft>
                        <a:buNone/>
                      </a:pPr>
                      <a:r>
                        <a:rPr lang="en-US" sz="2000" kern="100" dirty="0">
                          <a:effectLst/>
                        </a:rPr>
                        <a:t>Overall FSFI</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35.1%  (p=0.0080)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a:effectLst/>
                        </a:rPr>
                        <a:t>24.4% (p=0.0116)</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extLst>
                  <a:ext uri="{0D108BD9-81ED-4DB2-BD59-A6C34878D82A}">
                    <a16:rowId xmlns:a16="http://schemas.microsoft.com/office/drawing/2014/main" val="3937391229"/>
                  </a:ext>
                </a:extLst>
              </a:tr>
              <a:tr h="146863">
                <a:tc>
                  <a:txBody>
                    <a:bodyPr/>
                    <a:lstStyle/>
                    <a:p>
                      <a:pPr marL="0" marR="0" algn="r">
                        <a:lnSpc>
                          <a:spcPct val="115000"/>
                        </a:lnSpc>
                        <a:spcAft>
                          <a:spcPts val="800"/>
                        </a:spcAft>
                        <a:buNone/>
                      </a:pPr>
                      <a:r>
                        <a:rPr lang="en-US" sz="2000" kern="100" dirty="0">
                          <a:effectLst/>
                        </a:rPr>
                        <a:t>Making Progress Toward or </a:t>
                      </a:r>
                      <a:br>
                        <a:rPr lang="en-US" sz="2000" kern="100" dirty="0">
                          <a:effectLst/>
                        </a:rPr>
                      </a:br>
                      <a:r>
                        <a:rPr lang="en-US" sz="2000" kern="100" dirty="0">
                          <a:effectLst/>
                        </a:rPr>
                        <a:t>Met Return to intercourse (goal)</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84.8%</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a:effectLst/>
                        </a:rPr>
                        <a:t>85.7%</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extLst>
                  <a:ext uri="{0D108BD9-81ED-4DB2-BD59-A6C34878D82A}">
                    <a16:rowId xmlns:a16="http://schemas.microsoft.com/office/drawing/2014/main" val="332864954"/>
                  </a:ext>
                </a:extLst>
              </a:tr>
              <a:tr h="146863">
                <a:tc>
                  <a:txBody>
                    <a:bodyPr/>
                    <a:lstStyle/>
                    <a:p>
                      <a:pPr marL="0" marR="0" algn="r">
                        <a:lnSpc>
                          <a:spcPct val="115000"/>
                        </a:lnSpc>
                        <a:spcAft>
                          <a:spcPts val="800"/>
                        </a:spcAft>
                        <a:buNone/>
                      </a:pPr>
                      <a:r>
                        <a:rPr lang="en-US" sz="2000" kern="100">
                          <a:effectLst/>
                        </a:rPr>
                        <a:t>Reported Maximum Diameters Reached (Average)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32.6mm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a:effectLst/>
                        </a:rPr>
                        <a:t>32.3mm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extLst>
                  <a:ext uri="{0D108BD9-81ED-4DB2-BD59-A6C34878D82A}">
                    <a16:rowId xmlns:a16="http://schemas.microsoft.com/office/drawing/2014/main" val="2854591992"/>
                  </a:ext>
                </a:extLst>
              </a:tr>
              <a:tr h="220830">
                <a:tc>
                  <a:txBody>
                    <a:bodyPr/>
                    <a:lstStyle/>
                    <a:p>
                      <a:pPr marL="0" marR="0" algn="r">
                        <a:lnSpc>
                          <a:spcPct val="115000"/>
                        </a:lnSpc>
                        <a:spcAft>
                          <a:spcPts val="800"/>
                        </a:spcAft>
                        <a:buNone/>
                      </a:pPr>
                      <a:r>
                        <a:rPr lang="en-US" sz="2000" kern="100">
                          <a:effectLst/>
                        </a:rPr>
                        <a:t>Anxiety</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15.8% (p=0.0291)</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24.2% (p=0.0022)</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extLst>
                  <a:ext uri="{0D108BD9-81ED-4DB2-BD59-A6C34878D82A}">
                    <a16:rowId xmlns:a16="http://schemas.microsoft.com/office/drawing/2014/main" val="3743130699"/>
                  </a:ext>
                </a:extLst>
              </a:tr>
              <a:tr h="146863">
                <a:tc>
                  <a:txBody>
                    <a:bodyPr/>
                    <a:lstStyle/>
                    <a:p>
                      <a:pPr marL="0" marR="0" algn="r">
                        <a:lnSpc>
                          <a:spcPct val="115000"/>
                        </a:lnSpc>
                        <a:spcAft>
                          <a:spcPts val="800"/>
                        </a:spcAft>
                        <a:buNone/>
                      </a:pPr>
                      <a:r>
                        <a:rPr lang="en-US" sz="2000" kern="100" dirty="0">
                          <a:effectLst/>
                        </a:rPr>
                        <a:t>FSFI Sub-Domains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gridSpan="2">
                  <a:txBody>
                    <a:bodyPr/>
                    <a:lstStyle/>
                    <a:p>
                      <a:pPr marL="0" marR="0" algn="r">
                        <a:lnSpc>
                          <a:spcPct val="115000"/>
                        </a:lnSpc>
                        <a:spcAft>
                          <a:spcPts val="800"/>
                        </a:spcAft>
                        <a:buNone/>
                      </a:pPr>
                      <a:r>
                        <a:rPr lang="en-US" sz="2000" kern="100" dirty="0">
                          <a:effectLst/>
                        </a:rPr>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hMerge="1">
                  <a:txBody>
                    <a:bodyPr/>
                    <a:lstStyle/>
                    <a:p>
                      <a:pPr marL="0" marR="0" algn="r">
                        <a:lnSpc>
                          <a:spcPct val="115000"/>
                        </a:lnSpc>
                        <a:spcAft>
                          <a:spcPts val="8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extLst>
                  <a:ext uri="{0D108BD9-81ED-4DB2-BD59-A6C34878D82A}">
                    <a16:rowId xmlns:a16="http://schemas.microsoft.com/office/drawing/2014/main" val="1738547286"/>
                  </a:ext>
                </a:extLst>
              </a:tr>
              <a:tr h="220830">
                <a:tc>
                  <a:txBody>
                    <a:bodyPr/>
                    <a:lstStyle/>
                    <a:p>
                      <a:pPr marL="0" marR="0" algn="r">
                        <a:lnSpc>
                          <a:spcPct val="115000"/>
                        </a:lnSpc>
                        <a:spcAft>
                          <a:spcPts val="800"/>
                        </a:spcAft>
                        <a:buNone/>
                      </a:pPr>
                      <a:r>
                        <a:rPr lang="en-US" sz="2000" kern="100" dirty="0">
                          <a:effectLst/>
                        </a:rPr>
                        <a:t>1-Desire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-2.9% (p=0.6999)</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tc>
                  <a:txBody>
                    <a:bodyPr/>
                    <a:lstStyle/>
                    <a:p>
                      <a:pPr marL="0" marR="0" algn="ctr">
                        <a:lnSpc>
                          <a:spcPct val="115000"/>
                        </a:lnSpc>
                        <a:spcAft>
                          <a:spcPts val="800"/>
                        </a:spcAft>
                        <a:buNone/>
                      </a:pPr>
                      <a:r>
                        <a:rPr lang="en-US" sz="2000" kern="100" dirty="0">
                          <a:effectLst/>
                        </a:rPr>
                        <a:t>-3.1% (p=0.5912)</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extLst>
                  <a:ext uri="{0D108BD9-81ED-4DB2-BD59-A6C34878D82A}">
                    <a16:rowId xmlns:a16="http://schemas.microsoft.com/office/drawing/2014/main" val="97948491"/>
                  </a:ext>
                </a:extLst>
              </a:tr>
              <a:tr h="220830">
                <a:tc>
                  <a:txBody>
                    <a:bodyPr/>
                    <a:lstStyle/>
                    <a:p>
                      <a:pPr marL="0" marR="0" algn="r">
                        <a:lnSpc>
                          <a:spcPct val="115000"/>
                        </a:lnSpc>
                        <a:spcAft>
                          <a:spcPts val="800"/>
                        </a:spcAft>
                        <a:buNone/>
                      </a:pPr>
                      <a:r>
                        <a:rPr lang="en-US" sz="2000" kern="100">
                          <a:effectLst/>
                        </a:rPr>
                        <a:t>2-Arousal</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33.9% (p=0.0394)</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tc>
                  <a:txBody>
                    <a:bodyPr/>
                    <a:lstStyle/>
                    <a:p>
                      <a:pPr marL="0" marR="0" algn="ctr">
                        <a:lnSpc>
                          <a:spcPct val="115000"/>
                        </a:lnSpc>
                        <a:spcAft>
                          <a:spcPts val="800"/>
                        </a:spcAft>
                        <a:buNone/>
                      </a:pPr>
                      <a:r>
                        <a:rPr lang="en-US" sz="2000" kern="100" dirty="0">
                          <a:effectLst/>
                        </a:rPr>
                        <a:t>12.8% (p=0.2669)</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extLst>
                  <a:ext uri="{0D108BD9-81ED-4DB2-BD59-A6C34878D82A}">
                    <a16:rowId xmlns:a16="http://schemas.microsoft.com/office/drawing/2014/main" val="4255219349"/>
                  </a:ext>
                </a:extLst>
              </a:tr>
              <a:tr h="220830">
                <a:tc>
                  <a:txBody>
                    <a:bodyPr/>
                    <a:lstStyle/>
                    <a:p>
                      <a:pPr marL="457200" marR="0" algn="r">
                        <a:lnSpc>
                          <a:spcPct val="115000"/>
                        </a:lnSpc>
                        <a:spcAft>
                          <a:spcPts val="800"/>
                        </a:spcAft>
                        <a:buNone/>
                      </a:pPr>
                      <a:r>
                        <a:rPr lang="en-US" sz="2000" kern="100">
                          <a:effectLst/>
                        </a:rPr>
                        <a:t>3-Lubrication</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28.1% (p=0.0302)</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tc>
                  <a:txBody>
                    <a:bodyPr/>
                    <a:lstStyle/>
                    <a:p>
                      <a:pPr marL="0" marR="0" algn="ctr">
                        <a:lnSpc>
                          <a:spcPct val="115000"/>
                        </a:lnSpc>
                        <a:spcAft>
                          <a:spcPts val="800"/>
                        </a:spcAft>
                        <a:buNone/>
                      </a:pPr>
                      <a:r>
                        <a:rPr lang="en-US" sz="2000" kern="100" dirty="0">
                          <a:effectLst/>
                        </a:rPr>
                        <a:t>21% (p=0.0941)</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extLst>
                  <a:ext uri="{0D108BD9-81ED-4DB2-BD59-A6C34878D82A}">
                    <a16:rowId xmlns:a16="http://schemas.microsoft.com/office/drawing/2014/main" val="1144806633"/>
                  </a:ext>
                </a:extLst>
              </a:tr>
              <a:tr h="220830">
                <a:tc>
                  <a:txBody>
                    <a:bodyPr/>
                    <a:lstStyle/>
                    <a:p>
                      <a:pPr marL="685800" marR="0" algn="r">
                        <a:lnSpc>
                          <a:spcPct val="115000"/>
                        </a:lnSpc>
                        <a:spcAft>
                          <a:spcPts val="800"/>
                        </a:spcAft>
                        <a:buNone/>
                      </a:pPr>
                      <a:r>
                        <a:rPr lang="en-US" sz="2000" kern="100">
                          <a:effectLst/>
                        </a:rPr>
                        <a:t>4-Orgasm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34.9% (p=0.0837)</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tc>
                  <a:txBody>
                    <a:bodyPr/>
                    <a:lstStyle/>
                    <a:p>
                      <a:pPr marL="0" marR="0" algn="ctr">
                        <a:lnSpc>
                          <a:spcPct val="115000"/>
                        </a:lnSpc>
                        <a:spcAft>
                          <a:spcPts val="800"/>
                        </a:spcAft>
                        <a:buNone/>
                      </a:pPr>
                      <a:r>
                        <a:rPr lang="en-US" sz="2000" kern="100" dirty="0">
                          <a:effectLst/>
                        </a:rPr>
                        <a:t>15.9% (p=0.1609)</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extLst>
                  <a:ext uri="{0D108BD9-81ED-4DB2-BD59-A6C34878D82A}">
                    <a16:rowId xmlns:a16="http://schemas.microsoft.com/office/drawing/2014/main" val="2781935135"/>
                  </a:ext>
                </a:extLst>
              </a:tr>
              <a:tr h="220830">
                <a:tc>
                  <a:txBody>
                    <a:bodyPr/>
                    <a:lstStyle/>
                    <a:p>
                      <a:pPr marL="457200" marR="0" algn="r">
                        <a:lnSpc>
                          <a:spcPct val="115000"/>
                        </a:lnSpc>
                        <a:spcAft>
                          <a:spcPts val="800"/>
                        </a:spcAft>
                        <a:buNone/>
                      </a:pPr>
                      <a:r>
                        <a:rPr lang="en-US" sz="2000" kern="100">
                          <a:effectLst/>
                        </a:rPr>
                        <a:t>5-Satisfaction</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62.4% (p=0.0010)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tc>
                  <a:txBody>
                    <a:bodyPr/>
                    <a:lstStyle/>
                    <a:p>
                      <a:pPr marL="0" marR="0" algn="ctr">
                        <a:lnSpc>
                          <a:spcPct val="115000"/>
                        </a:lnSpc>
                        <a:spcAft>
                          <a:spcPts val="800"/>
                        </a:spcAft>
                        <a:buNone/>
                      </a:pPr>
                      <a:r>
                        <a:rPr lang="en-US" sz="2000" kern="100" dirty="0">
                          <a:effectLst/>
                        </a:rPr>
                        <a:t>42.5% (p=0.0023)</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extLst>
                  <a:ext uri="{0D108BD9-81ED-4DB2-BD59-A6C34878D82A}">
                    <a16:rowId xmlns:a16="http://schemas.microsoft.com/office/drawing/2014/main" val="3511876936"/>
                  </a:ext>
                </a:extLst>
              </a:tr>
              <a:tr h="220830">
                <a:tc>
                  <a:txBody>
                    <a:bodyPr/>
                    <a:lstStyle/>
                    <a:p>
                      <a:pPr marL="0" marR="0" algn="r">
                        <a:lnSpc>
                          <a:spcPct val="115000"/>
                        </a:lnSpc>
                        <a:spcAft>
                          <a:spcPts val="800"/>
                        </a:spcAft>
                        <a:buNone/>
                      </a:pPr>
                      <a:r>
                        <a:rPr lang="en-US" sz="2000" kern="100" dirty="0">
                          <a:effectLst/>
                        </a:rPr>
                        <a:t>6-Pain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nchor="ctr"/>
                </a:tc>
                <a:tc>
                  <a:txBody>
                    <a:bodyPr/>
                    <a:lstStyle/>
                    <a:p>
                      <a:pPr marL="0" marR="0" algn="ctr">
                        <a:lnSpc>
                          <a:spcPct val="115000"/>
                        </a:lnSpc>
                        <a:spcAft>
                          <a:spcPts val="800"/>
                        </a:spcAft>
                        <a:buNone/>
                      </a:pPr>
                      <a:r>
                        <a:rPr lang="en-US" sz="2000" kern="100" dirty="0">
                          <a:effectLst/>
                        </a:rPr>
                        <a:t>161.8% (p=0.0006)</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tc>
                  <a:txBody>
                    <a:bodyPr/>
                    <a:lstStyle/>
                    <a:p>
                      <a:pPr marL="0" marR="0" algn="ctr">
                        <a:lnSpc>
                          <a:spcPct val="115000"/>
                        </a:lnSpc>
                        <a:spcAft>
                          <a:spcPts val="800"/>
                        </a:spcAft>
                        <a:buNone/>
                      </a:pPr>
                      <a:r>
                        <a:rPr lang="en-US" sz="2000" kern="100" dirty="0">
                          <a:effectLst/>
                        </a:rPr>
                        <a:t>155.6% (p&lt;0.0001)</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78" marR="63678" marT="0" marB="0"/>
                </a:tc>
                <a:extLst>
                  <a:ext uri="{0D108BD9-81ED-4DB2-BD59-A6C34878D82A}">
                    <a16:rowId xmlns:a16="http://schemas.microsoft.com/office/drawing/2014/main" val="1947732314"/>
                  </a:ext>
                </a:extLst>
              </a:tr>
            </a:tbl>
          </a:graphicData>
        </a:graphic>
      </p:graphicFrame>
    </p:spTree>
    <p:extLst>
      <p:ext uri="{BB962C8B-B14F-4D97-AF65-F5344CB8AC3E}">
        <p14:creationId xmlns:p14="http://schemas.microsoft.com/office/powerpoint/2010/main" val="3096703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92E5C8BA85A54FB950917CF8ADC4F6" ma:contentTypeVersion="26" ma:contentTypeDescription="Create a new document." ma:contentTypeScope="" ma:versionID="fbec92525719c3fc0ef60d813266e229">
  <xsd:schema xmlns:xsd="http://www.w3.org/2001/XMLSchema" xmlns:xs="http://www.w3.org/2001/XMLSchema" xmlns:p="http://schemas.microsoft.com/office/2006/metadata/properties" xmlns:ns2="2be54455-8117-4881-b519-16bf3ad88450" xmlns:ns3="ece687a5-863b-43f8-ba60-956c9d9199e3" targetNamespace="http://schemas.microsoft.com/office/2006/metadata/properties" ma:root="true" ma:fieldsID="9eed35147acb32b469c06215728fa31c" ns2:_="" ns3:_="">
    <xsd:import namespace="2be54455-8117-4881-b519-16bf3ad88450"/>
    <xsd:import namespace="ece687a5-863b-43f8-ba60-956c9d9199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Completed" minOccurs="0"/>
                <xsd:element ref="ns3:TaxCatchAll" minOccurs="0"/>
                <xsd:element ref="ns2:lcf76f155ced4ddcb4097134ff3c332f" minOccurs="0"/>
                <xsd:element ref="ns2:Date" minOccurs="0"/>
                <xsd:element ref="ns2:MediaServiceObjectDetectorVersions" minOccurs="0"/>
                <xsd:element ref="ns2:MediaServiceSearchProperties" minOccurs="0"/>
                <xsd:element ref="ns2:SecurityClassifi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54455-8117-4881-b519-16bf3ad88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Completed" ma:index="21" nillable="true" ma:displayName="Completed" ma:format="Dropdown" ma:internalName="Completed">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a1058a6-f9dd-44b9-a037-40d75f0eff34"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SecurityClassification" ma:index="28" nillable="true" ma:displayName="Security Classification" ma:format="Dropdown" ma:internalName="SecurityClassification">
      <xsd:simpleType>
        <xsd:restriction base="dms:Choice">
          <xsd:enumeration value="1-Public"/>
          <xsd:enumeration value="2-Internal"/>
          <xsd:enumeration value="3-Confidential"/>
          <xsd:enumeration value="4-Highly Confidential"/>
        </xsd:restriction>
      </xsd:simpleType>
    </xsd:element>
    <xsd:element name="_Flow_SignoffStatus" ma:index="29" nillable="true" ma:displayName="Sign-off status" ma:internalName="Sign_x002d_off_x0020_status">
      <xsd:simpleType>
        <xsd:restriction base="dms:Text"/>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687a5-863b-43f8-ba60-956c9d9199e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08e7a23-14b3-4f9b-b6f4-6e2abeb914eb}" ma:internalName="TaxCatchAll" ma:showField="CatchAllData" ma:web="ece687a5-863b-43f8-ba60-956c9d9199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2be54455-8117-4881-b519-16bf3ad88450" xsi:nil="true"/>
    <lcf76f155ced4ddcb4097134ff3c332f xmlns="2be54455-8117-4881-b519-16bf3ad88450">
      <Terms xmlns="http://schemas.microsoft.com/office/infopath/2007/PartnerControls"/>
    </lcf76f155ced4ddcb4097134ff3c332f>
    <SecurityClassification xmlns="2be54455-8117-4881-b519-16bf3ad88450" xsi:nil="true"/>
    <Completed xmlns="2be54455-8117-4881-b519-16bf3ad88450" xsi:nil="true"/>
    <TaxCatchAll xmlns="ece687a5-863b-43f8-ba60-956c9d9199e3" xsi:nil="true"/>
    <_Flow_SignoffStatus xmlns="2be54455-8117-4881-b519-16bf3ad88450" xsi:nil="true"/>
  </documentManagement>
</p:properties>
</file>

<file path=customXml/itemProps1.xml><?xml version="1.0" encoding="utf-8"?>
<ds:datastoreItem xmlns:ds="http://schemas.openxmlformats.org/officeDocument/2006/customXml" ds:itemID="{ECA0FD01-C411-4C37-A2F2-EC5AC0A77F99}">
  <ds:schemaRefs>
    <ds:schemaRef ds:uri="http://schemas.microsoft.com/sharepoint/v3/contenttype/forms"/>
  </ds:schemaRefs>
</ds:datastoreItem>
</file>

<file path=customXml/itemProps2.xml><?xml version="1.0" encoding="utf-8"?>
<ds:datastoreItem xmlns:ds="http://schemas.openxmlformats.org/officeDocument/2006/customXml" ds:itemID="{8EB0435F-000A-4B1D-A31C-D1BD95FA9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54455-8117-4881-b519-16bf3ad88450"/>
    <ds:schemaRef ds:uri="ece687a5-863b-43f8-ba60-956c9d9199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0A6EB1-4141-47E0-B00A-E911D972314A}">
  <ds:schemaRefs>
    <ds:schemaRef ds:uri="2be54455-8117-4881-b519-16bf3ad88450"/>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ece687a5-863b-43f8-ba60-956c9d9199e3"/>
  </ds:schemaRefs>
</ds:datastoreItem>
</file>

<file path=docMetadata/LabelInfo.xml><?xml version="1.0" encoding="utf-8"?>
<clbl:labelList xmlns:clbl="http://schemas.microsoft.com/office/2020/mipLabelMetadata">
  <clbl:label id="{896217c8-683b-4fed-ac68-1b7de149eeb9}" enabled="0" method="" siteId="{896217c8-683b-4fed-ac68-1b7de149eeb9}" removed="1"/>
</clbl:labelList>
</file>

<file path=docProps/app.xml><?xml version="1.0" encoding="utf-8"?>
<Properties xmlns="http://schemas.openxmlformats.org/officeDocument/2006/extended-properties" xmlns:vt="http://schemas.openxmlformats.org/officeDocument/2006/docPropsVTypes">
  <TotalTime>439</TotalTime>
  <Words>1809</Words>
  <Application>Microsoft Office PowerPoint</Application>
  <PresentationFormat>Widescreen</PresentationFormat>
  <Paragraphs>226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vt:lpstr>
      <vt:lpstr>Calibri Light</vt:lpstr>
      <vt:lpstr>Century Gothic</vt:lpstr>
      <vt:lpstr>Trebuchet MS</vt:lpstr>
      <vt:lpstr>Verdana</vt:lpstr>
      <vt:lpstr>Office Theme</vt:lpstr>
      <vt:lpstr>A sub-analysis comparing subjects experienced with static dilators vs. naïve to dilation from the POMPOM study evaluating the efficacy of the Milli Expanding Dilator as a treatment for achieving intercourse. </vt:lpstr>
      <vt:lpstr>Disclosures &amp; Acknowledgments </vt:lpstr>
      <vt:lpstr>Introduction</vt:lpstr>
      <vt:lpstr>56.8% of Static Dilator Users Stopped within 6 months &amp; Main Reason Why (n=37)</vt:lpstr>
      <vt:lpstr>Objective</vt:lpstr>
      <vt:lpstr>Methods</vt:lpstr>
      <vt:lpstr>Methods</vt:lpstr>
      <vt:lpstr>Results</vt:lpstr>
      <vt:lpstr>Table 1. 3-mo Interim Comparative Analysis</vt:lpstr>
      <vt:lpstr>Table 2. Primary Endpoint: PEQ Item 1  (Ability to achieve intercourse with a partner)</vt:lpstr>
      <vt:lpstr>Table 2. Primary Endpoint: PEQ Item 1  (Ability to achieve intercourse with a partner)</vt:lpstr>
      <vt:lpstr>Sizes: Incremental vs Jumps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Haley Dauffenbach</dc:creator>
  <cp:lastModifiedBy>Debbie Donovan</cp:lastModifiedBy>
  <cp:revision>5</cp:revision>
  <dcterms:created xsi:type="dcterms:W3CDTF">2020-06-10T15:44:59Z</dcterms:created>
  <dcterms:modified xsi:type="dcterms:W3CDTF">2025-09-25T22:34:10Z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0x0101008E92E5C8BA85A54FB950917CF8ADC4F6</vt:lpwstr>
  </property>
  <property fmtid="{D5CDD505-2E9C-101B-9397-08002B2CF9AE}" pid="3" name="MediaServiceImageTags">
    <vt:lpwstr/>
  </property>
</Properties>
</file>